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BM Plex Sans" panose="020B0503050203000203" pitchFamily="34" charset="0"/>
      <p:regular r:id="rId22"/>
      <p:bold r:id="rId23"/>
      <p:italic r:id="rId24"/>
      <p:boldItalic r:id="rId25"/>
    </p:embeddedFont>
    <p:embeddedFont>
      <p:font typeface="IBM Plex Sans Light" panose="020B0403050203000203" pitchFamily="34" charset="0"/>
      <p:regular r:id="rId26"/>
      <p:bold r:id="rId27"/>
      <p:italic r:id="rId28"/>
      <p:boldItalic r:id="rId29"/>
    </p:embeddedFont>
    <p:embeddedFont>
      <p:font typeface="IBM Plex Sans SemiBold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sXa39M2nJAVfbRhwCwA7FmD7u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2" name="Google Shape;204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Short Self-introduction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24fd2c53884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Google Shape;2151;g24fd2c53884_5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g24fd2c53884_3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" name="Google Shape;2158;g24fd2c53884_3_1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4fd2c53884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24fd2c53884_4_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4fd2c538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24fd2c53884_3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28ced91137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4" name="Google Shape;2194;g28ced911377_0_1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5" name="Google Shape;22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4fd2c53884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4fd2c53884_4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4fd2c53884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4fd2c53884_3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4fd2c53884_5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24fd2c53884_5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24fd2c53884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24fd2c53884_3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4fd2c53884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4fd2c53884_2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24fd2c53884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24fd2c53884_5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4fd2c53884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24fd2c53884_3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24fd2c5388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" name="Google Shape;2141;g24fd2c53884_2_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" type="tx">
  <p:cSld name="TITLE_AND_BODY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97536" y="268225"/>
            <a:ext cx="7416715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IBM Plex Sans Light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292608" y="2596895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>
                <a:solidFill>
                  <a:srgbClr val="000000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•"/>
              <a:defRPr>
                <a:solidFill>
                  <a:srgbClr val="000000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–"/>
              <a:defRPr>
                <a:solidFill>
                  <a:srgbClr val="000000"/>
                </a:solidFill>
              </a:defRPr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»"/>
              <a:defRPr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292608" y="2938272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i="1">
                <a:solidFill>
                  <a:srgbClr val="000000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58" name="Google Shape;58;p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(footer)">
  <p:cSld name="Title / divider (footer)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280415" y="268222"/>
            <a:ext cx="5522978" cy="19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lg text">
  <p:cSld name="Xlg 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182879" y="121920"/>
            <a:ext cx="9265921" cy="587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200"/>
              <a:buFont typeface="IBM Plex Sans SemiBold"/>
              <a:buNone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98" name="Google Shape;98;p1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lg text / fact + image">
  <p:cSld name="Xlg text / fact + image">
    <p:bg>
      <p:bgPr>
        <a:solidFill>
          <a:schemeClr val="accent4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207263" y="1540835"/>
            <a:ext cx="5608322" cy="448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200"/>
              <a:buFont typeface="IBM Plex Sans SemiBold"/>
              <a:buNone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–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371600" lvl="2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•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lvl="3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–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lvl="4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»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5"/>
          <p:cNvSpPr txBox="1">
            <a:spLocks noGrp="1"/>
          </p:cNvSpPr>
          <p:nvPr>
            <p:ph type="body" idx="3"/>
          </p:nvPr>
        </p:nvSpPr>
        <p:spPr>
          <a:xfrm>
            <a:off x="292608" y="231648"/>
            <a:ext cx="5059680" cy="114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04" name="Google Shape;104;p15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ull width image ">
  <p:cSld name="Title + full width image ">
    <p:bg>
      <p:bgPr>
        <a:solidFill>
          <a:schemeClr val="accent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>
            <a:spLocks noGrp="1"/>
          </p:cNvSpPr>
          <p:nvPr>
            <p:ph type="pic" idx="2"/>
          </p:nvPr>
        </p:nvSpPr>
        <p:spPr>
          <a:xfrm>
            <a:off x="1" y="1701800"/>
            <a:ext cx="12192001" cy="51562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292608" y="231647"/>
            <a:ext cx="5522977" cy="1072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marL="914400" lvl="1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2pPr>
            <a:lvl3pPr marL="1371600" lvl="2" indent="-36068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•"/>
              <a:defRPr sz="2600"/>
            </a:lvl3pPr>
            <a:lvl4pPr marL="1828800" lvl="3" indent="-36068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–"/>
              <a:defRPr sz="2600"/>
            </a:lvl4pPr>
            <a:lvl5pPr marL="2286000" lvl="4" indent="-36067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»"/>
              <a:defRPr sz="2600"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09" name="Google Shape;109;p16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content right">
  <p:cSld name="Title + content right">
    <p:bg>
      <p:bgPr>
        <a:solidFill>
          <a:schemeClr val="accent4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57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1/4 - 3/4)">
  <p:cSld name="Title + 2 columns (1/4 - 3/4)">
    <p:bg>
      <p:bgPr>
        <a:solidFill>
          <a:schemeClr val="accent4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18" name="Google Shape;118;p18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(1/4 - 1/2)">
  <p:cSld name="Title + 3 columns (1/4 - 1/2)">
    <p:bg>
      <p:bgPr>
        <a:solidFill>
          <a:schemeClr val="accent4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24" name="Google Shape;124;p19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(1/4)">
  <p:cSld name="Title + 4 columns (1/4)"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2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3"/>
          </p:nvPr>
        </p:nvSpPr>
        <p:spPr>
          <a:xfrm>
            <a:off x="6388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4"/>
          </p:nvPr>
        </p:nvSpPr>
        <p:spPr>
          <a:xfrm>
            <a:off x="9448800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32" name="Google Shape;132;p20" descr="Pictur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solidFill>
          <a:schemeClr val="accent4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8" name="Google Shape;138;p21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 + image">
  <p:cSld name="Title + 2 column + image">
    <p:bg>
      <p:bgPr>
        <a:solidFill>
          <a:schemeClr val="accent4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 txBox="1">
            <a:spLocks noGrp="1"/>
          </p:cNvSpPr>
          <p:nvPr>
            <p:ph type="body" idx="3"/>
          </p:nvPr>
        </p:nvSpPr>
        <p:spPr>
          <a:xfrm>
            <a:off x="3340608" y="1658111"/>
            <a:ext cx="2450592" cy="434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5" name="Google Shape;145;p22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(1/2 - 1/2)">
  <p:cSld name="Title + 2 columns (1/2 - 1/2)">
    <p:bg>
      <p:bgPr>
        <a:solidFill>
          <a:schemeClr val="accent4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body" idx="2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64" name="Google Shape;64;p38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itle + 3/4 image/content">
  <p:cSld name="Small title + 3/4 image/content">
    <p:bg>
      <p:bgPr>
        <a:solidFill>
          <a:schemeClr val="accent4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body" idx="1"/>
          </p:nvPr>
        </p:nvSpPr>
        <p:spPr>
          <a:xfrm>
            <a:off x="3340608" y="268225"/>
            <a:ext cx="8534401" cy="574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2"/>
          </p:nvPr>
        </p:nvSpPr>
        <p:spPr>
          <a:xfrm>
            <a:off x="292608" y="268223"/>
            <a:ext cx="2438401" cy="3160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panel title + 4 column">
  <p:cSld name="Left panel title + 4 column">
    <p:bg>
      <p:bgPr>
        <a:solidFill>
          <a:schemeClr val="accent4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endParaRPr sz="1300" b="0" i="0" u="none" strike="noStrike" cap="non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2444498" cy="426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00"/>
              <a:buFont typeface="IBM Plex Sans"/>
              <a:buNone/>
              <a:defRPr sz="1400"/>
            </a:lvl1pPr>
            <a:lvl2pPr marL="914400" lvl="1" indent="-299719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–"/>
              <a:defRPr sz="1400"/>
            </a:lvl2pPr>
            <a:lvl3pPr marL="1371600" lvl="2" indent="-299719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•"/>
              <a:defRPr sz="1400"/>
            </a:lvl3pPr>
            <a:lvl4pPr marL="1828800" lvl="3" indent="-299719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–"/>
              <a:defRPr sz="1400"/>
            </a:lvl4pPr>
            <a:lvl5pPr marL="2286000" lvl="4" indent="-29972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»"/>
              <a:defRPr sz="1400"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2"/>
          </p:nvPr>
        </p:nvSpPr>
        <p:spPr>
          <a:xfrm>
            <a:off x="9448800" y="1658112"/>
            <a:ext cx="2444498" cy="424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BM Plex Sans"/>
              <a:buNone/>
              <a:defRPr>
                <a:solidFill>
                  <a:schemeClr val="accent2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3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4"/>
          </p:nvPr>
        </p:nvSpPr>
        <p:spPr>
          <a:xfrm>
            <a:off x="292607" y="1658111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5"/>
          </p:nvPr>
        </p:nvSpPr>
        <p:spPr>
          <a:xfrm>
            <a:off x="3340608" y="1658111"/>
            <a:ext cx="2438401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58" name="Google Shape;158;p24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panel title + image">
  <p:cSld name="Left panel title + image">
    <p:bg>
      <p:bgPr>
        <a:solidFill>
          <a:schemeClr val="accent4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endParaRPr sz="1300" b="0" i="0" u="none" strike="noStrike" cap="non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2" name="Google Shape;162;p25" descr="Picture 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5884" y="0"/>
            <a:ext cx="2126116" cy="81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9144000" cy="6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5"/>
          <p:cNvSpPr txBox="1">
            <a:spLocks noGrp="1"/>
          </p:cNvSpPr>
          <p:nvPr>
            <p:ph type="body" idx="1"/>
          </p:nvPr>
        </p:nvSpPr>
        <p:spPr>
          <a:xfrm>
            <a:off x="293038" y="5770117"/>
            <a:ext cx="2487497" cy="22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i="1">
                <a:solidFill>
                  <a:srgbClr val="000000"/>
                </a:solidFill>
              </a:defRPr>
            </a:lvl1pPr>
            <a:lvl2pPr marL="914400" lvl="1" indent="-29464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–"/>
              <a:defRPr sz="1300" i="1">
                <a:solidFill>
                  <a:srgbClr val="000000"/>
                </a:solidFill>
              </a:defRPr>
            </a:lvl2pPr>
            <a:lvl3pPr marL="1371600" lvl="2" indent="-294639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•"/>
              <a:defRPr sz="1300" i="1">
                <a:solidFill>
                  <a:srgbClr val="000000"/>
                </a:solidFill>
              </a:defRPr>
            </a:lvl3pPr>
            <a:lvl4pPr marL="1828800" lvl="3" indent="-294639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–"/>
              <a:defRPr sz="1300" i="1">
                <a:solidFill>
                  <a:srgbClr val="000000"/>
                </a:solidFill>
              </a:defRPr>
            </a:lvl4pPr>
            <a:lvl5pPr marL="2286000" lvl="4" indent="-294639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»"/>
              <a:defRPr sz="1300" i="1">
                <a:solidFill>
                  <a:srgbClr val="000000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3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4"/>
          </p:nvPr>
        </p:nvSpPr>
        <p:spPr>
          <a:xfrm>
            <a:off x="292608" y="1658111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 (split background)">
  <p:cSld name="Title + 2 column (split background)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endParaRPr sz="1300" b="0" i="0" u="none" strike="noStrike" cap="non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48631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5522977" cy="43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2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73" name="Google Shape;173;p26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3 boxes">
  <p:cSld name="Title + 1 column + 3 boxes">
    <p:bg>
      <p:bgPr>
        <a:solidFill>
          <a:schemeClr val="accent4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3 boxes gray">
  <p:cSld name="Title + 1 column + 3 boxes gra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boxes (alt)">
  <p:cSld name="Title + 4 boxes (alt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5600"/>
              <a:buFont typeface="IBM Plex Sans Light"/>
              <a:buNone/>
              <a:defRPr sz="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rgbClr val="D4BBFF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86" name="Google Shape;186;p29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boxes (alt) gray">
  <p:cSld name="Title + 4 boxes (alt) gra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5600"/>
              <a:buFont typeface="IBM Plex Sans Light"/>
              <a:buNone/>
              <a:defRPr sz="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1" name="Google Shape;191;p30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oxes">
  <p:cSld name="3 boxes">
    <p:bg>
      <p:bgPr>
        <a:solidFill>
          <a:schemeClr val="accent4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oxes gray">
  <p:cSld name="3 boxes gray">
    <p:bg>
      <p:bgPr>
        <a:solidFill>
          <a:schemeClr val="accent4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19450" tIns="219450" rIns="219450" bIns="2194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98" name="Google Shape;198;p32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 + 1 column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292609" y="1658111"/>
            <a:ext cx="11607025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69" name="Google Shape;69;p8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oxes gray">
  <p:cSld name="4 boxes gray">
    <p:bg>
      <p:bgPr>
        <a:solidFill>
          <a:schemeClr val="accent4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19450" tIns="219450" rIns="219450" bIns="2194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02" name="Google Shape;202;p34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hank you">
  <p:cSld name="1_Thank you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10786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body" idx="1"/>
          </p:nvPr>
        </p:nvSpPr>
        <p:spPr>
          <a:xfrm>
            <a:off x="292608" y="1682498"/>
            <a:ext cx="5498592" cy="174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2"/>
          </p:nvPr>
        </p:nvSpPr>
        <p:spPr>
          <a:xfrm>
            <a:off x="298210" y="4274263"/>
            <a:ext cx="8540993" cy="17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8" name="Google Shape;208;p3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BM sign off">
  <p:cSld name="IBM sign off">
    <p:bg>
      <p:bgPr>
        <a:solidFill>
          <a:schemeClr val="accent4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 descr="Pictur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0927" y="3083847"/>
            <a:ext cx="1730146" cy="690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3 line)">
  <p:cSld name="Cover (3 line)">
    <p:bg>
      <p:bgPr>
        <a:solidFill>
          <a:srgbClr val="171717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280415" y="268225"/>
            <a:ext cx="5522978" cy="19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288882" y="2339856"/>
            <a:ext cx="5513953" cy="32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body" idx="2"/>
          </p:nvPr>
        </p:nvSpPr>
        <p:spPr>
          <a:xfrm>
            <a:off x="288881" y="2695069"/>
            <a:ext cx="5509299" cy="33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cxnSp>
        <p:nvCxnSpPr>
          <p:cNvPr id="216" name="Google Shape;216;p37"/>
          <p:cNvCxnSpPr/>
          <p:nvPr/>
        </p:nvCxnSpPr>
        <p:spPr>
          <a:xfrm>
            <a:off x="314523" y="2047549"/>
            <a:ext cx="731433" cy="1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7" name="Google Shape;217;p37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(1 line)">
  <p:cSld name="Cover (1 line)">
    <p:bg>
      <p:bgPr>
        <a:solidFill>
          <a:srgbClr val="171717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280415" y="268226"/>
            <a:ext cx="5522978" cy="48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1"/>
          </p:nvPr>
        </p:nvSpPr>
        <p:spPr>
          <a:xfrm>
            <a:off x="288882" y="1320422"/>
            <a:ext cx="5490685" cy="33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body" idx="2"/>
          </p:nvPr>
        </p:nvSpPr>
        <p:spPr>
          <a:xfrm>
            <a:off x="288881" y="1675638"/>
            <a:ext cx="5490686" cy="33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14523" y="1028116"/>
            <a:ext cx="731433" cy="1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4" name="Google Shape;224;p39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4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6000"/>
              <a:buFont typeface="IBM Plex Sans Light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0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1pPr>
            <a:lvl2pPr marL="914400" lvl="1" indent="-228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2pPr>
            <a:lvl3pPr marL="1371600" lvl="2" indent="-228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3pPr>
            <a:lvl4pPr marL="1828800" lvl="3" indent="-228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4pPr>
            <a:lvl5pPr marL="2286000" lvl="4" indent="-228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9" name="Google Shape;229;p4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(1 line)">
  <p:cSld name="Cover (1 line) 2">
    <p:bg>
      <p:bgPr>
        <a:solidFill>
          <a:srgbClr val="171717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4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232" name="Google Shape;232;p4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233" name="Google Shape;233;p4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4" name="Google Shape;234;p4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5" name="Google Shape;235;p4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6" name="Google Shape;236;p4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7" name="Google Shape;237;p4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8" name="Google Shape;238;p4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9" name="Google Shape;239;p4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0" name="Google Shape;240;p4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1" name="Google Shape;241;p4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2" name="Google Shape;242;p4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3" name="Google Shape;243;p4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44" name="Google Shape;244;p4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45" name="Google Shape;245;p4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6" name="Google Shape;246;p4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7" name="Google Shape;247;p4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8" name="Google Shape;248;p4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9" name="Google Shape;249;p4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0" name="Google Shape;250;p4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1" name="Google Shape;251;p4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2" name="Google Shape;252;p4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3" name="Google Shape;253;p4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4" name="Google Shape;254;p4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5" name="Google Shape;255;p4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56" name="Google Shape;256;p4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257" name="Google Shape;257;p4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8" name="Google Shape;258;p4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9" name="Google Shape;259;p4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0" name="Google Shape;260;p4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1" name="Google Shape;261;p4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2" name="Google Shape;262;p4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3" name="Google Shape;263;p4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4" name="Google Shape;264;p4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5" name="Google Shape;265;p4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66" name="Google Shape;266;p4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267" name="Google Shape;267;p4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8" name="Google Shape;268;p4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9" name="Google Shape;269;p4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0" name="Google Shape;270;p4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1" name="Google Shape;271;p4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4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4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4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4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280415" y="268226"/>
            <a:ext cx="5522978" cy="484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288882" y="1320422"/>
            <a:ext cx="5490685" cy="334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2"/>
          </p:nvPr>
        </p:nvSpPr>
        <p:spPr>
          <a:xfrm>
            <a:off x="288881" y="1675638"/>
            <a:ext cx="5490686" cy="33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cxnSp>
        <p:nvCxnSpPr>
          <p:cNvPr id="279" name="Google Shape;279;p41"/>
          <p:cNvCxnSpPr/>
          <p:nvPr/>
        </p:nvCxnSpPr>
        <p:spPr>
          <a:xfrm>
            <a:off x="314523" y="1028116"/>
            <a:ext cx="731433" cy="1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0" name="Google Shape;280;p41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(2 line)">
  <p:cSld name="Cover (2 line)">
    <p:bg>
      <p:bgPr>
        <a:solidFill>
          <a:srgbClr val="171717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284" name="Google Shape;284;p4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285" name="Google Shape;285;p4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6" name="Google Shape;286;p4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7" name="Google Shape;287;p4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8" name="Google Shape;288;p4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9" name="Google Shape;289;p4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4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" name="Google Shape;291;p4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4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4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4" name="Google Shape;294;p4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5" name="Google Shape;295;p4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96" name="Google Shape;296;p4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97" name="Google Shape;297;p4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4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4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0" name="Google Shape;300;p4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p4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4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3" name="Google Shape;303;p4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" name="Google Shape;304;p4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" name="Google Shape;305;p4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p4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7" name="Google Shape;307;p4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08" name="Google Shape;308;p4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09" name="Google Shape;309;p4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0" name="Google Shape;310;p4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1" name="Google Shape;311;p4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2" name="Google Shape;312;p4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3" name="Google Shape;313;p4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4" name="Google Shape;314;p4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5" name="Google Shape;315;p4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6" name="Google Shape;316;p4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17" name="Google Shape;317;p4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8" name="Google Shape;318;p4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319" name="Google Shape;319;p4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0" name="Google Shape;320;p4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1" name="Google Shape;321;p4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2" name="Google Shape;322;p4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3" name="Google Shape;323;p4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4" name="Google Shape;324;p4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5" name="Google Shape;325;p4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6" name="Google Shape;326;p4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27" name="Google Shape;327;p4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328" name="Google Shape;328;p42"/>
          <p:cNvSpPr txBox="1">
            <a:spLocks noGrp="1"/>
          </p:cNvSpPr>
          <p:nvPr>
            <p:ph type="title"/>
          </p:nvPr>
        </p:nvSpPr>
        <p:spPr>
          <a:xfrm>
            <a:off x="280415" y="268225"/>
            <a:ext cx="5522978" cy="1181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42"/>
          <p:cNvSpPr txBox="1">
            <a:spLocks noGrp="1"/>
          </p:cNvSpPr>
          <p:nvPr>
            <p:ph type="body" idx="1"/>
          </p:nvPr>
        </p:nvSpPr>
        <p:spPr>
          <a:xfrm>
            <a:off x="288882" y="1829519"/>
            <a:ext cx="5518605" cy="330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body" idx="2"/>
          </p:nvPr>
        </p:nvSpPr>
        <p:spPr>
          <a:xfrm>
            <a:off x="288881" y="2184732"/>
            <a:ext cx="5513953" cy="32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cxnSp>
        <p:nvCxnSpPr>
          <p:cNvPr id="331" name="Google Shape;331;p42"/>
          <p:cNvCxnSpPr/>
          <p:nvPr/>
        </p:nvCxnSpPr>
        <p:spPr>
          <a:xfrm>
            <a:off x="314523" y="1537212"/>
            <a:ext cx="731433" cy="1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32" name="Google Shape;332;p42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(3 line)">
  <p:cSld name="Cover (3 line) 2">
    <p:bg>
      <p:bgPr>
        <a:solidFill>
          <a:srgbClr val="171717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336" name="Google Shape;336;p4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337" name="Google Shape;337;p4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8" name="Google Shape;338;p4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9" name="Google Shape;339;p4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0" name="Google Shape;340;p4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1" name="Google Shape;341;p4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2" name="Google Shape;342;p4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3" name="Google Shape;343;p4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4" name="Google Shape;344;p4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5" name="Google Shape;345;p4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6" name="Google Shape;346;p4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7" name="Google Shape;347;p4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48" name="Google Shape;348;p4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349" name="Google Shape;349;p4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0" name="Google Shape;350;p4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1" name="Google Shape;351;p4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2" name="Google Shape;352;p4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3" name="Google Shape;353;p4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4" name="Google Shape;354;p4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5" name="Google Shape;355;p4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6" name="Google Shape;356;p4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7" name="Google Shape;357;p4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8" name="Google Shape;358;p4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9" name="Google Shape;359;p4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60" name="Google Shape;360;p4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61" name="Google Shape;361;p4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2" name="Google Shape;362;p4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3" name="Google Shape;363;p4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4" name="Google Shape;364;p4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5" name="Google Shape;365;p4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6" name="Google Shape;366;p4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7" name="Google Shape;367;p4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8" name="Google Shape;368;p4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9" name="Google Shape;369;p4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70" name="Google Shape;370;p4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371" name="Google Shape;371;p4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2" name="Google Shape;372;p4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3" name="Google Shape;373;p4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4" name="Google Shape;374;p4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5" name="Google Shape;375;p4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6" name="Google Shape;376;p4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7" name="Google Shape;377;p4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8" name="Google Shape;378;p4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9" name="Google Shape;379;p4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280415" y="268225"/>
            <a:ext cx="5522978" cy="1939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1"/>
          </p:nvPr>
        </p:nvSpPr>
        <p:spPr>
          <a:xfrm>
            <a:off x="288882" y="2339856"/>
            <a:ext cx="5513953" cy="32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2" name="Google Shape;382;p43"/>
          <p:cNvSpPr txBox="1">
            <a:spLocks noGrp="1"/>
          </p:cNvSpPr>
          <p:nvPr>
            <p:ph type="body" idx="2"/>
          </p:nvPr>
        </p:nvSpPr>
        <p:spPr>
          <a:xfrm>
            <a:off x="288881" y="2695069"/>
            <a:ext cx="5509299" cy="335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cxnSp>
        <p:nvCxnSpPr>
          <p:cNvPr id="383" name="Google Shape;383;p43"/>
          <p:cNvCxnSpPr/>
          <p:nvPr/>
        </p:nvCxnSpPr>
        <p:spPr>
          <a:xfrm>
            <a:off x="314523" y="2047549"/>
            <a:ext cx="731433" cy="1"/>
          </a:xfrm>
          <a:prstGeom prst="straightConnector1">
            <a:avLst/>
          </a:prstGeom>
          <a:noFill/>
          <a:ln w="254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84" name="Google Shape;384;p43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no footer)">
  <p:cSld name="Blank (no footer) 2">
    <p:bg>
      <p:bgPr>
        <a:solidFill>
          <a:srgbClr val="121619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388" name="Google Shape;388;p4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389" name="Google Shape;389;p4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0" name="Google Shape;390;p4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1" name="Google Shape;391;p4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2" name="Google Shape;392;p4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3" name="Google Shape;393;p4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4" name="Google Shape;394;p4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5" name="Google Shape;395;p4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6" name="Google Shape;396;p4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7" name="Google Shape;397;p4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p4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9" name="Google Shape;399;p4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00" name="Google Shape;400;p4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01" name="Google Shape;401;p4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2" name="Google Shape;402;p4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3" name="Google Shape;403;p4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4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5" name="Google Shape;405;p4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6" name="Google Shape;406;p4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4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8" name="Google Shape;408;p4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9" name="Google Shape;409;p4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4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4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2" name="Google Shape;412;p4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413" name="Google Shape;413;p4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4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5" name="Google Shape;415;p4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6" name="Google Shape;416;p4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4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8" name="Google Shape;418;p4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9" name="Google Shape;419;p4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4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1" name="Google Shape;421;p4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22" name="Google Shape;422;p4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23" name="Google Shape;423;p4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4" name="Google Shape;424;p4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5" name="Google Shape;425;p4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4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4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8" name="Google Shape;428;p4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4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0" name="Google Shape;430;p4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1" name="Google Shape;431;p4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32" name="Google Shape;432;p44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boxes">
  <p:cSld name="4 boxes"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(footer)">
  <p:cSld name="Blank (footer) 2">
    <p:bg>
      <p:bgPr>
        <a:solidFill>
          <a:srgbClr val="121619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435" name="Google Shape;435;p4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436" name="Google Shape;436;p4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7" name="Google Shape;437;p4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8" name="Google Shape;438;p4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9" name="Google Shape;439;p4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0" name="Google Shape;440;p4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1" name="Google Shape;441;p4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2" name="Google Shape;442;p4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3" name="Google Shape;443;p4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4" name="Google Shape;444;p4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5" name="Google Shape;445;p4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6" name="Google Shape;446;p4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47" name="Google Shape;447;p4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48" name="Google Shape;448;p4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9" name="Google Shape;449;p4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0" name="Google Shape;450;p4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1" name="Google Shape;451;p4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2" name="Google Shape;452;p4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3" name="Google Shape;453;p4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4" name="Google Shape;454;p4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5" name="Google Shape;455;p4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6" name="Google Shape;456;p4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7" name="Google Shape;457;p4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8" name="Google Shape;458;p4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59" name="Google Shape;459;p4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460" name="Google Shape;460;p4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1" name="Google Shape;461;p4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2" name="Google Shape;462;p4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3" name="Google Shape;463;p4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4" name="Google Shape;464;p4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5" name="Google Shape;465;p4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6" name="Google Shape;466;p4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7" name="Google Shape;467;p4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8" name="Google Shape;468;p4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69" name="Google Shape;469;p4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70" name="Google Shape;470;p4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1" name="Google Shape;471;p4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2" name="Google Shape;472;p4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3" name="Google Shape;473;p4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4" name="Google Shape;474;p4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5" name="Google Shape;475;p4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6" name="Google Shape;476;p4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7" name="Google Shape;477;p4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8" name="Google Shape;478;p4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79" name="Google Shape;479;p4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480" name="Google Shape;480;p45" descr="Picture 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divider (no footer)">
  <p:cSld name="Title / divider (no footer) 2">
    <p:bg>
      <p:bgPr>
        <a:solidFill>
          <a:srgbClr val="121619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483" name="Google Shape;483;p4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484" name="Google Shape;484;p4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5" name="Google Shape;485;p4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6" name="Google Shape;486;p4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7" name="Google Shape;487;p4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8" name="Google Shape;488;p4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9" name="Google Shape;489;p4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0" name="Google Shape;490;p4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1" name="Google Shape;491;p4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2" name="Google Shape;492;p4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3" name="Google Shape;493;p4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4" name="Google Shape;494;p4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5" name="Google Shape;495;p4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96" name="Google Shape;496;p4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7" name="Google Shape;497;p4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8" name="Google Shape;498;p4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9" name="Google Shape;499;p4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0" name="Google Shape;500;p4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4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2" name="Google Shape;502;p4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3" name="Google Shape;503;p4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4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5" name="Google Shape;505;p4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6" name="Google Shape;506;p4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7" name="Google Shape;507;p4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508" name="Google Shape;508;p4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9" name="Google Shape;509;p4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0" name="Google Shape;510;p4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" name="Google Shape;511;p4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2" name="Google Shape;512;p4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3" name="Google Shape;513;p4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4" name="Google Shape;514;p4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5" name="Google Shape;515;p4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4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7" name="Google Shape;517;p4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518" name="Google Shape;518;p4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4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4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4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4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4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4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4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4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27" name="Google Shape;527;p4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28" name="Google Shape;528;p46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divider (footer)">
  <p:cSld name="Title / divider (footer) 2">
    <p:bg>
      <p:bgPr>
        <a:solidFill>
          <a:srgbClr val="121619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532" name="Google Shape;532;p4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533" name="Google Shape;533;p4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4" name="Google Shape;534;p4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5" name="Google Shape;535;p4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6" name="Google Shape;536;p4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7" name="Google Shape;537;p4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8" name="Google Shape;538;p4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9" name="Google Shape;539;p4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0" name="Google Shape;540;p4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1" name="Google Shape;541;p4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2" name="Google Shape;542;p4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3" name="Google Shape;543;p4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44" name="Google Shape;544;p4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545" name="Google Shape;545;p4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6" name="Google Shape;546;p4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7" name="Google Shape;547;p4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8" name="Google Shape;548;p4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9" name="Google Shape;549;p4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0" name="Google Shape;550;p4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1" name="Google Shape;551;p4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2" name="Google Shape;552;p4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3" name="Google Shape;553;p4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4" name="Google Shape;554;p4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5" name="Google Shape;555;p4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56" name="Google Shape;556;p4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557" name="Google Shape;557;p4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8" name="Google Shape;558;p4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9" name="Google Shape;559;p4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0" name="Google Shape;560;p4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1" name="Google Shape;561;p4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2" name="Google Shape;562;p4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3" name="Google Shape;563;p4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4" name="Google Shape;564;p4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5" name="Google Shape;565;p4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66" name="Google Shape;566;p4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567" name="Google Shape;567;p4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8" name="Google Shape;568;p4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9" name="Google Shape;569;p4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0" name="Google Shape;570;p4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1" name="Google Shape;571;p4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2" name="Google Shape;572;p4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3" name="Google Shape;573;p4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4" name="Google Shape;574;p4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5" name="Google Shape;575;p4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76" name="Google Shape;576;p4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77" name="Google Shape;577;p47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578" name="Google Shape;578;p47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divider (blue)">
  <p:cSld name="Title / divider (blue)">
    <p:bg>
      <p:bgPr>
        <a:solidFill>
          <a:srgbClr val="351062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4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581" name="Google Shape;581;p4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582" name="Google Shape;582;p4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3" name="Google Shape;583;p4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4" name="Google Shape;584;p4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5" name="Google Shape;585;p4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6" name="Google Shape;586;p4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7" name="Google Shape;587;p4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8" name="Google Shape;588;p4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9" name="Google Shape;589;p4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0" name="Google Shape;590;p4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1" name="Google Shape;591;p4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2" name="Google Shape;592;p4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93" name="Google Shape;593;p4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594" name="Google Shape;594;p4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5" name="Google Shape;595;p4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6" name="Google Shape;596;p4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7" name="Google Shape;597;p4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8" name="Google Shape;598;p4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9" name="Google Shape;599;p4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0" name="Google Shape;600;p4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1" name="Google Shape;601;p4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2" name="Google Shape;602;p4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3" name="Google Shape;603;p4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4" name="Google Shape;604;p4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05" name="Google Shape;605;p4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606" name="Google Shape;606;p4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7" name="Google Shape;607;p4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8" name="Google Shape;608;p4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9" name="Google Shape;609;p4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0" name="Google Shape;610;p4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1" name="Google Shape;611;p4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2" name="Google Shape;612;p4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3" name="Google Shape;613;p4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4" name="Google Shape;614;p4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15" name="Google Shape;615;p4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616" name="Google Shape;616;p4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7" name="Google Shape;617;p4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8" name="Google Shape;618;p4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9" name="Google Shape;619;p4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0" name="Google Shape;620;p4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1" name="Google Shape;621;p4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2" name="Google Shape;622;p4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3" name="Google Shape;623;p4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4" name="Google Shape;624;p4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625" name="Google Shape;625;p4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26" name="Google Shape;626;p4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627" name="Google Shape;627;p4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Xlg text">
  <p:cSld name="Xlg text 2">
    <p:bg>
      <p:bgPr>
        <a:solidFill>
          <a:srgbClr val="121619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4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630" name="Google Shape;630;p4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631" name="Google Shape;631;p4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2" name="Google Shape;632;p4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3" name="Google Shape;633;p4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4" name="Google Shape;634;p4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5" name="Google Shape;635;p4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6" name="Google Shape;636;p4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7" name="Google Shape;637;p4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8" name="Google Shape;638;p4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9" name="Google Shape;639;p4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0" name="Google Shape;640;p4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1" name="Google Shape;641;p4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42" name="Google Shape;642;p4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643" name="Google Shape;643;p4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4" name="Google Shape;644;p4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5" name="Google Shape;645;p4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6" name="Google Shape;646;p4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7" name="Google Shape;647;p4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8" name="Google Shape;648;p4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9" name="Google Shape;649;p4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0" name="Google Shape;650;p4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1" name="Google Shape;651;p4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2" name="Google Shape;652;p4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3" name="Google Shape;653;p4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54" name="Google Shape;654;p4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655" name="Google Shape;655;p4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6" name="Google Shape;656;p4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7" name="Google Shape;657;p4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8" name="Google Shape;658;p4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9" name="Google Shape;659;p4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0" name="Google Shape;660;p4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1" name="Google Shape;661;p4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2" name="Google Shape;662;p4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3" name="Google Shape;663;p4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64" name="Google Shape;664;p4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665" name="Google Shape;665;p4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6" name="Google Shape;666;p4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7" name="Google Shape;667;p4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8" name="Google Shape;668;p4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9" name="Google Shape;669;p4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0" name="Google Shape;670;p4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1" name="Google Shape;671;p4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2" name="Google Shape;672;p4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3" name="Google Shape;673;p4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674" name="Google Shape;674;p49"/>
          <p:cNvSpPr txBox="1">
            <a:spLocks noGrp="1"/>
          </p:cNvSpPr>
          <p:nvPr>
            <p:ph type="title"/>
          </p:nvPr>
        </p:nvSpPr>
        <p:spPr>
          <a:xfrm>
            <a:off x="182879" y="121920"/>
            <a:ext cx="9265921" cy="587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4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676" name="Google Shape;676;p49" descr="Picture 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Xlg text / fact + image">
  <p:cSld name="Xlg text / fact + image 2">
    <p:bg>
      <p:bgPr>
        <a:solidFill>
          <a:srgbClr val="121619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5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679" name="Google Shape;679;p5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680" name="Google Shape;680;p5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1" name="Google Shape;681;p5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2" name="Google Shape;682;p5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3" name="Google Shape;683;p5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4" name="Google Shape;684;p5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5" name="Google Shape;685;p5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6" name="Google Shape;686;p5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7" name="Google Shape;687;p5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8" name="Google Shape;688;p5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9" name="Google Shape;689;p5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0" name="Google Shape;690;p5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91" name="Google Shape;691;p5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692" name="Google Shape;692;p5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3" name="Google Shape;693;p5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4" name="Google Shape;694;p5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5" name="Google Shape;695;p5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6" name="Google Shape;696;p5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7" name="Google Shape;697;p5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8" name="Google Shape;698;p5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99" name="Google Shape;699;p5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0" name="Google Shape;700;p5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1" name="Google Shape;701;p5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2" name="Google Shape;702;p5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03" name="Google Shape;703;p5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704" name="Google Shape;704;p5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5" name="Google Shape;705;p5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6" name="Google Shape;706;p5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7" name="Google Shape;707;p5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8" name="Google Shape;708;p5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09" name="Google Shape;709;p5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0" name="Google Shape;710;p5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1" name="Google Shape;711;p5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2" name="Google Shape;712;p5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13" name="Google Shape;713;p5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714" name="Google Shape;714;p5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5" name="Google Shape;715;p5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6" name="Google Shape;716;p5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7" name="Google Shape;717;p5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8" name="Google Shape;718;p5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19" name="Google Shape;719;p5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0" name="Google Shape;720;p5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1" name="Google Shape;721;p5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22" name="Google Shape;722;p5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23" name="Google Shape;723;p50"/>
          <p:cNvSpPr txBox="1">
            <a:spLocks noGrp="1"/>
          </p:cNvSpPr>
          <p:nvPr>
            <p:ph type="body" idx="1"/>
          </p:nvPr>
        </p:nvSpPr>
        <p:spPr>
          <a:xfrm>
            <a:off x="207263" y="1536191"/>
            <a:ext cx="5608322" cy="4482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L="914400" lvl="1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–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L="1371600" lvl="2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•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L="1828800" lvl="3" indent="-84836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–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L="2286000" lvl="4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24" name="Google Shape;724;p5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5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26" name="Google Shape;726;p50"/>
          <p:cNvSpPr txBox="1">
            <a:spLocks noGrp="1"/>
          </p:cNvSpPr>
          <p:nvPr>
            <p:ph type="body" idx="3"/>
          </p:nvPr>
        </p:nvSpPr>
        <p:spPr>
          <a:xfrm>
            <a:off x="292608" y="231648"/>
            <a:ext cx="5059680" cy="114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727" name="Google Shape;727;p50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solidFill>
          <a:srgbClr val="121619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730" name="Google Shape;730;p5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731" name="Google Shape;731;p5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2" name="Google Shape;732;p5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3" name="Google Shape;733;p5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4" name="Google Shape;734;p5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5" name="Google Shape;735;p5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6" name="Google Shape;736;p5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7" name="Google Shape;737;p5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8" name="Google Shape;738;p5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39" name="Google Shape;739;p5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0" name="Google Shape;740;p5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1" name="Google Shape;741;p5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42" name="Google Shape;742;p5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743" name="Google Shape;743;p5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4" name="Google Shape;744;p5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5" name="Google Shape;745;p5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6" name="Google Shape;746;p5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7" name="Google Shape;747;p5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8" name="Google Shape;748;p5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49" name="Google Shape;749;p5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0" name="Google Shape;750;p5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1" name="Google Shape;751;p5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2" name="Google Shape;752;p5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3" name="Google Shape;753;p5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54" name="Google Shape;754;p5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755" name="Google Shape;755;p5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6" name="Google Shape;756;p5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7" name="Google Shape;757;p5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8" name="Google Shape;758;p5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5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0" name="Google Shape;760;p5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1" name="Google Shape;761;p5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5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3" name="Google Shape;763;p5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64" name="Google Shape;764;p5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765" name="Google Shape;765;p5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6" name="Google Shape;766;p5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7" name="Google Shape;767;p5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5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69" name="Google Shape;769;p5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0" name="Google Shape;770;p5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5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2" name="Google Shape;772;p5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3" name="Google Shape;773;p5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774" name="Google Shape;774;p5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75" name="Google Shape;775;p51"/>
          <p:cNvSpPr txBox="1">
            <a:spLocks noGrp="1"/>
          </p:cNvSpPr>
          <p:nvPr>
            <p:ph type="title"/>
          </p:nvPr>
        </p:nvSpPr>
        <p:spPr>
          <a:xfrm>
            <a:off x="97536" y="268224"/>
            <a:ext cx="7287034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51"/>
          <p:cNvSpPr txBox="1">
            <a:spLocks noGrp="1"/>
          </p:cNvSpPr>
          <p:nvPr>
            <p:ph type="body" idx="1"/>
          </p:nvPr>
        </p:nvSpPr>
        <p:spPr>
          <a:xfrm>
            <a:off x="292608" y="2591039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IBM Plex Sans"/>
              <a:buChar char="•"/>
              <a:defRPr>
                <a:solidFill>
                  <a:srgbClr val="FFFFFF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IBM Plex Sans"/>
              <a:buChar char="–"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77" name="Google Shape;777;p51"/>
          <p:cNvSpPr txBox="1">
            <a:spLocks noGrp="1"/>
          </p:cNvSpPr>
          <p:nvPr>
            <p:ph type="body" idx="2"/>
          </p:nvPr>
        </p:nvSpPr>
        <p:spPr>
          <a:xfrm>
            <a:off x="292608" y="2935625"/>
            <a:ext cx="5486401" cy="32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 i="1">
                <a:solidFill>
                  <a:srgbClr val="FFFFFF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778" name="Google Shape;778;p51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full width image ">
  <p:cSld name="Title + full width image  2">
    <p:bg>
      <p:bgPr>
        <a:solidFill>
          <a:srgbClr val="121619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5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781" name="Google Shape;781;p5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782" name="Google Shape;782;p5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3" name="Google Shape;783;p5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4" name="Google Shape;784;p5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5" name="Google Shape;785;p5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6" name="Google Shape;786;p5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p5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p5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p5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0" name="Google Shape;790;p5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1" name="Google Shape;791;p5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5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793" name="Google Shape;793;p5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794" name="Google Shape;794;p5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p5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6" name="Google Shape;796;p5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7" name="Google Shape;797;p5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p5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99" name="Google Shape;799;p5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0" name="Google Shape;800;p5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1" name="Google Shape;801;p5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2" name="Google Shape;802;p5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3" name="Google Shape;803;p5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4" name="Google Shape;804;p5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05" name="Google Shape;805;p5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806" name="Google Shape;806;p5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7" name="Google Shape;807;p5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8" name="Google Shape;808;p5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09" name="Google Shape;809;p5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0" name="Google Shape;810;p5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1" name="Google Shape;811;p5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2" name="Google Shape;812;p5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3" name="Google Shape;813;p5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4" name="Google Shape;814;p5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15" name="Google Shape;815;p5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816" name="Google Shape;816;p5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7" name="Google Shape;817;p5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8" name="Google Shape;818;p5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19" name="Google Shape;819;p5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0" name="Google Shape;820;p5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1" name="Google Shape;821;p5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2" name="Google Shape;822;p5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3" name="Google Shape;823;p5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24" name="Google Shape;824;p5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25" name="Google Shape;825;p52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26" name="Google Shape;826;p52"/>
          <p:cNvSpPr>
            <a:spLocks noGrp="1"/>
          </p:cNvSpPr>
          <p:nvPr>
            <p:ph type="pic" idx="2"/>
          </p:nvPr>
        </p:nvSpPr>
        <p:spPr>
          <a:xfrm>
            <a:off x="1057985" y="1701800"/>
            <a:ext cx="10076034" cy="51562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52"/>
          <p:cNvSpPr txBox="1">
            <a:spLocks noGrp="1"/>
          </p:cNvSpPr>
          <p:nvPr>
            <p:ph type="title"/>
          </p:nvPr>
        </p:nvSpPr>
        <p:spPr>
          <a:xfrm>
            <a:off x="95737542" y="565912"/>
            <a:ext cx="5522977" cy="57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52"/>
          <p:cNvSpPr txBox="1">
            <a:spLocks noGrp="1"/>
          </p:cNvSpPr>
          <p:nvPr>
            <p:ph type="body" idx="1"/>
          </p:nvPr>
        </p:nvSpPr>
        <p:spPr>
          <a:xfrm>
            <a:off x="292608" y="231647"/>
            <a:ext cx="5498592" cy="131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2pPr>
            <a:lvl3pPr marL="1371600" lvl="2" indent="-36068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080"/>
              <a:buFont typeface="IBM Plex Sans"/>
              <a:buChar char="•"/>
              <a:defRPr sz="2600">
                <a:solidFill>
                  <a:schemeClr val="accent4"/>
                </a:solidFill>
              </a:defRPr>
            </a:lvl3pPr>
            <a:lvl4pPr marL="1828800" lvl="3" indent="-36068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080"/>
              <a:buFont typeface="IBM Plex Sans"/>
              <a:buChar char="–"/>
              <a:defRPr sz="2600"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29" name="Google Shape;829;p52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content right">
  <p:cSld name="Title + content right 2">
    <p:bg>
      <p:bgPr>
        <a:solidFill>
          <a:srgbClr val="121619"/>
        </a:solid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5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832" name="Google Shape;832;p5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33" name="Google Shape;833;p5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5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5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6" name="Google Shape;836;p5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7" name="Google Shape;837;p5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8" name="Google Shape;838;p5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9" name="Google Shape;839;p5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0" name="Google Shape;840;p5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1" name="Google Shape;841;p5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2" name="Google Shape;842;p5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3" name="Google Shape;843;p5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44" name="Google Shape;844;p5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845" name="Google Shape;845;p5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6" name="Google Shape;846;p5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7" name="Google Shape;847;p5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8" name="Google Shape;848;p5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49" name="Google Shape;849;p5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0" name="Google Shape;850;p5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1" name="Google Shape;851;p5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2" name="Google Shape;852;p5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3" name="Google Shape;853;p5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4" name="Google Shape;854;p5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5" name="Google Shape;855;p5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56" name="Google Shape;856;p5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857" name="Google Shape;857;p5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8" name="Google Shape;858;p5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59" name="Google Shape;859;p5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0" name="Google Shape;860;p5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1" name="Google Shape;861;p5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2" name="Google Shape;862;p5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3" name="Google Shape;863;p5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4" name="Google Shape;864;p5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5" name="Google Shape;865;p5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66" name="Google Shape;866;p5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867" name="Google Shape;867;p5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8" name="Google Shape;868;p5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9" name="Google Shape;869;p5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0" name="Google Shape;870;p5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1" name="Google Shape;871;p5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2" name="Google Shape;872;p5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3" name="Google Shape;873;p5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4" name="Google Shape;874;p5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75" name="Google Shape;875;p5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76" name="Google Shape;876;p53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57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53"/>
          <p:cNvSpPr txBox="1"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78" name="Google Shape;878;p5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+ 1 column">
  <p:cSld name="1_Title + 1 column">
    <p:bg>
      <p:bgPr>
        <a:solidFill>
          <a:srgbClr val="121619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881" name="Google Shape;881;p5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82" name="Google Shape;882;p5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3" name="Google Shape;883;p5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4" name="Google Shape;884;p5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5" name="Google Shape;885;p5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6" name="Google Shape;886;p5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7" name="Google Shape;887;p5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8" name="Google Shape;888;p5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89" name="Google Shape;889;p5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0" name="Google Shape;890;p5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1" name="Google Shape;891;p5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2" name="Google Shape;892;p5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893" name="Google Shape;893;p5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894" name="Google Shape;894;p5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5" name="Google Shape;895;p5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6" name="Google Shape;896;p5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7" name="Google Shape;897;p5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8" name="Google Shape;898;p5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99" name="Google Shape;899;p5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0" name="Google Shape;900;p5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1" name="Google Shape;901;p5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2" name="Google Shape;902;p5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3" name="Google Shape;903;p5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4" name="Google Shape;904;p5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05" name="Google Shape;905;p5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906" name="Google Shape;906;p5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7" name="Google Shape;907;p5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8" name="Google Shape;908;p5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09" name="Google Shape;909;p5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0" name="Google Shape;910;p5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1" name="Google Shape;911;p5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2" name="Google Shape;912;p5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3" name="Google Shape;913;p5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4" name="Google Shape;914;p5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15" name="Google Shape;915;p5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916" name="Google Shape;916;p5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7" name="Google Shape;917;p5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8" name="Google Shape;918;p5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9" name="Google Shape;919;p5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0" name="Google Shape;920;p5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1" name="Google Shape;921;p5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25" name="Google Shape;925;p54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54"/>
          <p:cNvSpPr txBox="1">
            <a:spLocks noGrp="1"/>
          </p:cNvSpPr>
          <p:nvPr>
            <p:ph type="body" idx="1"/>
          </p:nvPr>
        </p:nvSpPr>
        <p:spPr>
          <a:xfrm>
            <a:off x="292609" y="1658111"/>
            <a:ext cx="11607025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27" name="Google Shape;927;p5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928" name="Google Shape;928;p54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BM sign off">
  <p:cSld name="1_IBM sign off">
    <p:bg>
      <p:bgPr>
        <a:solidFill>
          <a:schemeClr val="accent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1339" y="2276999"/>
            <a:ext cx="2306662" cy="23066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(1/2 - 1/2)">
  <p:cSld name="Title + 2 columns (1/2 - 1/2) 2">
    <p:bg>
      <p:bgPr>
        <a:solidFill>
          <a:srgbClr val="121619"/>
        </a:solidFill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5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931" name="Google Shape;931;p5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932" name="Google Shape;932;p5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3" name="Google Shape;933;p5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4" name="Google Shape;934;p5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5" name="Google Shape;935;p5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6" name="Google Shape;936;p5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7" name="Google Shape;937;p5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8" name="Google Shape;938;p5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39" name="Google Shape;939;p5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0" name="Google Shape;940;p5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1" name="Google Shape;941;p5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2" name="Google Shape;942;p5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43" name="Google Shape;943;p5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944" name="Google Shape;944;p5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5" name="Google Shape;945;p5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6" name="Google Shape;946;p5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7" name="Google Shape;947;p5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8" name="Google Shape;948;p5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9" name="Google Shape;949;p5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0" name="Google Shape;950;p5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1" name="Google Shape;951;p5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2" name="Google Shape;952;p5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3" name="Google Shape;953;p5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4" name="Google Shape;954;p5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55" name="Google Shape;955;p5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956" name="Google Shape;956;p5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7" name="Google Shape;957;p5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8" name="Google Shape;958;p5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59" name="Google Shape;959;p5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0" name="Google Shape;960;p5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1" name="Google Shape;961;p5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2" name="Google Shape;962;p5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3" name="Google Shape;963;p5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4" name="Google Shape;964;p5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65" name="Google Shape;965;p5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966" name="Google Shape;966;p5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7" name="Google Shape;967;p5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8" name="Google Shape;968;p5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69" name="Google Shape;969;p5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0" name="Google Shape;970;p5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1" name="Google Shape;971;p5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2" name="Google Shape;972;p5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3" name="Google Shape;973;p5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74" name="Google Shape;974;p5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975" name="Google Shape;975;p55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55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7" name="Google Shape;977;p55"/>
          <p:cNvSpPr txBox="1">
            <a:spLocks noGrp="1"/>
          </p:cNvSpPr>
          <p:nvPr>
            <p:ph type="body" idx="2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78" name="Google Shape;978;p5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979" name="Google Shape;979;p55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(1/4 - 3/4)">
  <p:cSld name="Title + 2 columns (1/4 - 3/4) 2">
    <p:bg>
      <p:bgPr>
        <a:solidFill>
          <a:srgbClr val="121619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5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982" name="Google Shape;982;p5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983" name="Google Shape;983;p5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4" name="Google Shape;984;p5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5" name="Google Shape;985;p5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6" name="Google Shape;986;p5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7" name="Google Shape;987;p5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8" name="Google Shape;988;p5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89" name="Google Shape;989;p5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0" name="Google Shape;990;p5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1" name="Google Shape;991;p5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2" name="Google Shape;992;p5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3" name="Google Shape;993;p5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94" name="Google Shape;994;p5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995" name="Google Shape;995;p5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6" name="Google Shape;996;p5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7" name="Google Shape;997;p5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8" name="Google Shape;998;p5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9" name="Google Shape;999;p5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0" name="Google Shape;1000;p5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1" name="Google Shape;1001;p5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2" name="Google Shape;1002;p5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3" name="Google Shape;1003;p5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4" name="Google Shape;1004;p5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5" name="Google Shape;1005;p5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06" name="Google Shape;1006;p5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007" name="Google Shape;1007;p5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8" name="Google Shape;1008;p5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09" name="Google Shape;1009;p5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0" name="Google Shape;1010;p5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1" name="Google Shape;1011;p5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2" name="Google Shape;1012;p5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3" name="Google Shape;1013;p5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4" name="Google Shape;1014;p5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5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16" name="Google Shape;1016;p5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017" name="Google Shape;1017;p5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8" name="Google Shape;1018;p5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19" name="Google Shape;1019;p5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0" name="Google Shape;1020;p5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1" name="Google Shape;1021;p5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2" name="Google Shape;1022;p5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3" name="Google Shape;1023;p5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4" name="Google Shape;1024;p5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25" name="Google Shape;1025;p5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026" name="Google Shape;1026;p5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56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28" name="Google Shape;1028;p5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29" name="Google Shape;1029;p56" descr="Pictur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3 columns (1/4 - 1/2)">
  <p:cSld name="Title + 3 columns (1/4 - 1/2) 2">
    <p:bg>
      <p:bgPr>
        <a:solidFill>
          <a:srgbClr val="121619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5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033" name="Google Shape;1033;p5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4" name="Google Shape;1034;p5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5" name="Google Shape;1035;p5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6" name="Google Shape;1036;p5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7" name="Google Shape;1037;p5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8" name="Google Shape;1038;p5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39" name="Google Shape;1039;p5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0" name="Google Shape;1040;p5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1" name="Google Shape;1041;p5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2" name="Google Shape;1042;p5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3" name="Google Shape;1043;p5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44" name="Google Shape;1044;p5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045" name="Google Shape;1045;p5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6" name="Google Shape;1046;p5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7" name="Google Shape;1047;p5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8" name="Google Shape;1048;p5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49" name="Google Shape;1049;p5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0" name="Google Shape;1050;p5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1" name="Google Shape;1051;p5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2" name="Google Shape;1052;p5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3" name="Google Shape;1053;p5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4" name="Google Shape;1054;p5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5" name="Google Shape;1055;p5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56" name="Google Shape;1056;p5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057" name="Google Shape;1057;p5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8" name="Google Shape;1058;p5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59" name="Google Shape;1059;p5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0" name="Google Shape;1060;p5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1" name="Google Shape;1061;p5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2" name="Google Shape;1062;p5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3" name="Google Shape;1063;p5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4" name="Google Shape;1064;p5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5" name="Google Shape;1065;p5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66" name="Google Shape;1066;p5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067" name="Google Shape;1067;p5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8" name="Google Shape;1068;p5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69" name="Google Shape;1069;p5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0" name="Google Shape;1070;p5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1" name="Google Shape;1071;p5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2" name="Google Shape;1072;p5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3" name="Google Shape;1073;p5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4" name="Google Shape;1074;p5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5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076" name="Google Shape;1076;p57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57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78" name="Google Shape;1078;p57"/>
          <p:cNvSpPr txBox="1">
            <a:spLocks noGrp="1"/>
          </p:cNvSpPr>
          <p:nvPr>
            <p:ph type="body" idx="2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79" name="Google Shape;1079;p5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080" name="Google Shape;1080;p57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4 columns (1/4)">
  <p:cSld name="Title + 4 columns (1/4) 2">
    <p:bg>
      <p:bgPr>
        <a:solidFill>
          <a:srgbClr val="121619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5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083" name="Google Shape;1083;p5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084" name="Google Shape;1084;p5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5" name="Google Shape;1085;p5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6" name="Google Shape;1086;p5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7" name="Google Shape;1087;p5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8" name="Google Shape;1088;p5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9" name="Google Shape;1089;p5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0" name="Google Shape;1090;p5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1" name="Google Shape;1091;p5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2" name="Google Shape;1092;p5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3" name="Google Shape;1093;p5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4" name="Google Shape;1094;p5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95" name="Google Shape;1095;p5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096" name="Google Shape;1096;p5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7" name="Google Shape;1097;p5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8" name="Google Shape;1098;p5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99" name="Google Shape;1099;p5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0" name="Google Shape;1100;p5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1" name="Google Shape;1101;p5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2" name="Google Shape;1102;p5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3" name="Google Shape;1103;p5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4" name="Google Shape;1104;p5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5" name="Google Shape;1105;p5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6" name="Google Shape;1106;p5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107" name="Google Shape;1107;p5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108" name="Google Shape;1108;p5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09" name="Google Shape;1109;p5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0" name="Google Shape;1110;p5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1" name="Google Shape;1111;p5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2" name="Google Shape;1112;p5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3" name="Google Shape;1113;p5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4" name="Google Shape;1114;p5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5" name="Google Shape;1115;p5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6" name="Google Shape;1116;p5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117" name="Google Shape;1117;p5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118" name="Google Shape;1118;p5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9" name="Google Shape;1119;p5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0" name="Google Shape;1120;p5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1" name="Google Shape;1121;p5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2" name="Google Shape;1122;p5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3" name="Google Shape;1123;p5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4" name="Google Shape;1124;p5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5" name="Google Shape;1125;p5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26" name="Google Shape;1126;p5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27" name="Google Shape;1127;p58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58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29" name="Google Shape;1129;p58"/>
          <p:cNvSpPr txBox="1">
            <a:spLocks noGrp="1"/>
          </p:cNvSpPr>
          <p:nvPr>
            <p:ph type="body" idx="2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30" name="Google Shape;1130;p58"/>
          <p:cNvSpPr txBox="1">
            <a:spLocks noGrp="1"/>
          </p:cNvSpPr>
          <p:nvPr>
            <p:ph type="body" idx="3"/>
          </p:nvPr>
        </p:nvSpPr>
        <p:spPr>
          <a:xfrm>
            <a:off x="6388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31" name="Google Shape;1131;p58"/>
          <p:cNvSpPr txBox="1">
            <a:spLocks noGrp="1"/>
          </p:cNvSpPr>
          <p:nvPr>
            <p:ph type="body" idx="4"/>
          </p:nvPr>
        </p:nvSpPr>
        <p:spPr>
          <a:xfrm>
            <a:off x="9448800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32" name="Google Shape;1132;p5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133" name="Google Shape;1133;p58" descr="Picture 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4 columns (with numbers)">
  <p:cSld name="Title + 4 columns (with numbers)">
    <p:bg>
      <p:bgPr>
        <a:solidFill>
          <a:srgbClr val="121619"/>
        </a:solidFill>
        <a:effectLst/>
      </p:bgPr>
    </p:bg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5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136" name="Google Shape;1136;p5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137" name="Google Shape;1137;p5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8" name="Google Shape;1138;p5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5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5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5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5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5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5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5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5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7" name="Google Shape;1147;p5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148" name="Google Shape;1148;p5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149" name="Google Shape;1149;p5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5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5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5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5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4" name="Google Shape;1154;p5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5" name="Google Shape;1155;p5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6" name="Google Shape;1156;p5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7" name="Google Shape;1157;p5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8" name="Google Shape;1158;p5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59" name="Google Shape;1159;p5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160" name="Google Shape;1160;p5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161" name="Google Shape;1161;p5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2" name="Google Shape;1162;p5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5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5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5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5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5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8" name="Google Shape;1168;p5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69" name="Google Shape;1169;p5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170" name="Google Shape;1170;p5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171" name="Google Shape;1171;p5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2" name="Google Shape;1172;p5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3" name="Google Shape;1173;p5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4" name="Google Shape;1174;p5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5" name="Google Shape;1175;p5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6" name="Google Shape;1176;p5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7" name="Google Shape;1177;p5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8" name="Google Shape;1178;p5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79" name="Google Shape;1179;p5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80" name="Google Shape;1180;p59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46594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1" name="Google Shape;1181;p59"/>
          <p:cNvSpPr txBox="1">
            <a:spLocks noGrp="1"/>
          </p:cNvSpPr>
          <p:nvPr>
            <p:ph type="body" idx="1"/>
          </p:nvPr>
        </p:nvSpPr>
        <p:spPr>
          <a:xfrm>
            <a:off x="292608" y="2572511"/>
            <a:ext cx="2450593" cy="317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2" name="Google Shape;1182;p59"/>
          <p:cNvSpPr txBox="1">
            <a:spLocks noGrp="1"/>
          </p:cNvSpPr>
          <p:nvPr>
            <p:ph type="body" idx="2"/>
          </p:nvPr>
        </p:nvSpPr>
        <p:spPr>
          <a:xfrm>
            <a:off x="3334511" y="2573868"/>
            <a:ext cx="2450594" cy="317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3" name="Google Shape;1183;p59"/>
          <p:cNvSpPr txBox="1">
            <a:spLocks noGrp="1"/>
          </p:cNvSpPr>
          <p:nvPr>
            <p:ph type="body" idx="3"/>
          </p:nvPr>
        </p:nvSpPr>
        <p:spPr>
          <a:xfrm>
            <a:off x="6388608" y="2572511"/>
            <a:ext cx="2450593" cy="317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4" name="Google Shape;1184;p59"/>
          <p:cNvSpPr txBox="1">
            <a:spLocks noGrp="1"/>
          </p:cNvSpPr>
          <p:nvPr>
            <p:ph type="body" idx="4"/>
          </p:nvPr>
        </p:nvSpPr>
        <p:spPr>
          <a:xfrm>
            <a:off x="9448800" y="2573864"/>
            <a:ext cx="2450593" cy="317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5" name="Google Shape;1185;p5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86" name="Google Shape;1186;p59"/>
          <p:cNvSpPr txBox="1">
            <a:spLocks noGrp="1"/>
          </p:cNvSpPr>
          <p:nvPr>
            <p:ph type="body" idx="5"/>
          </p:nvPr>
        </p:nvSpPr>
        <p:spPr>
          <a:xfrm>
            <a:off x="304888" y="1718734"/>
            <a:ext cx="1017728" cy="61428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accent4"/>
              </a:buClr>
              <a:buSzPts val="3552"/>
              <a:buFont typeface="IBM Plex Sans"/>
              <a:buNone/>
              <a:defRPr sz="3552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7" name="Google Shape;1187;p59"/>
          <p:cNvSpPr txBox="1">
            <a:spLocks noGrp="1"/>
          </p:cNvSpPr>
          <p:nvPr>
            <p:ph type="body" idx="6"/>
          </p:nvPr>
        </p:nvSpPr>
        <p:spPr>
          <a:xfrm>
            <a:off x="3352887" y="1737346"/>
            <a:ext cx="1017729" cy="61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8" name="Google Shape;1188;p59"/>
          <p:cNvSpPr txBox="1">
            <a:spLocks noGrp="1"/>
          </p:cNvSpPr>
          <p:nvPr>
            <p:ph type="body" idx="7"/>
          </p:nvPr>
        </p:nvSpPr>
        <p:spPr>
          <a:xfrm>
            <a:off x="6400887" y="1737344"/>
            <a:ext cx="1017729" cy="61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189" name="Google Shape;1189;p59"/>
          <p:cNvSpPr txBox="1">
            <a:spLocks noGrp="1"/>
          </p:cNvSpPr>
          <p:nvPr>
            <p:ph type="body" idx="8"/>
          </p:nvPr>
        </p:nvSpPr>
        <p:spPr>
          <a:xfrm>
            <a:off x="9448800" y="1714555"/>
            <a:ext cx="1017728" cy="614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190" name="Google Shape;1190;p59" descr="Pictur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image">
  <p:cSld name="Title + 1 column + image 2">
    <p:bg>
      <p:bgPr>
        <a:solidFill>
          <a:srgbClr val="121619"/>
        </a:solidFill>
        <a:effectLst/>
      </p:bgPr>
    </p:bg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6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193" name="Google Shape;1193;p6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194" name="Google Shape;1194;p6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5" name="Google Shape;1195;p6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6" name="Google Shape;1196;p6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7" name="Google Shape;1197;p6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8" name="Google Shape;1198;p6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9" name="Google Shape;1199;p6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0" name="Google Shape;1200;p6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1" name="Google Shape;1201;p6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2" name="Google Shape;1202;p6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3" name="Google Shape;1203;p6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4" name="Google Shape;1204;p6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05" name="Google Shape;1205;p6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206" name="Google Shape;1206;p6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7" name="Google Shape;1207;p6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8" name="Google Shape;1208;p6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9" name="Google Shape;1209;p6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0" name="Google Shape;1210;p6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1" name="Google Shape;1211;p6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2" name="Google Shape;1212;p6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3" name="Google Shape;1213;p6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4" name="Google Shape;1214;p6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5" name="Google Shape;1215;p6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6" name="Google Shape;1216;p6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17" name="Google Shape;1217;p6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218" name="Google Shape;1218;p6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19" name="Google Shape;1219;p6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0" name="Google Shape;1220;p6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1" name="Google Shape;1221;p6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2" name="Google Shape;1222;p6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3" name="Google Shape;1223;p6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4" name="Google Shape;1224;p6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5" name="Google Shape;1225;p6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6" name="Google Shape;1226;p6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27" name="Google Shape;1227;p6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228" name="Google Shape;1228;p6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29" name="Google Shape;1229;p6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0" name="Google Shape;1230;p6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1" name="Google Shape;1231;p6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2" name="Google Shape;1232;p6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3" name="Google Shape;1233;p6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4" name="Google Shape;1234;p6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5" name="Google Shape;1235;p6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36" name="Google Shape;1236;p6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237" name="Google Shape;1237;p60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60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39" name="Google Shape;1239;p6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p6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241" name="Google Shape;1241;p60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 + image">
  <p:cSld name="Title + 2 column + image 2">
    <p:bg>
      <p:bgPr>
        <a:solidFill>
          <a:srgbClr val="121619"/>
        </a:solidFill>
        <a:effectLst/>
      </p:bgPr>
    </p:bg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244" name="Google Shape;1244;p6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245" name="Google Shape;1245;p6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6" name="Google Shape;1246;p6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7" name="Google Shape;1247;p6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8" name="Google Shape;1248;p6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49" name="Google Shape;1249;p6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0" name="Google Shape;1250;p6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1" name="Google Shape;1251;p6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2" name="Google Shape;1252;p6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3" name="Google Shape;1253;p6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4" name="Google Shape;1254;p6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5" name="Google Shape;1255;p6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56" name="Google Shape;1256;p6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257" name="Google Shape;1257;p6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8" name="Google Shape;1258;p6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59" name="Google Shape;1259;p6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0" name="Google Shape;1260;p6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1" name="Google Shape;1261;p6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2" name="Google Shape;1262;p6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3" name="Google Shape;1263;p6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4" name="Google Shape;1264;p6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5" name="Google Shape;1265;p6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6" name="Google Shape;1266;p6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67" name="Google Shape;1267;p6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68" name="Google Shape;1268;p6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269" name="Google Shape;1269;p6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0" name="Google Shape;1270;p6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1" name="Google Shape;1271;p6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2" name="Google Shape;1272;p6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3" name="Google Shape;1273;p6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4" name="Google Shape;1274;p6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5" name="Google Shape;1275;p6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6" name="Google Shape;1276;p6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7" name="Google Shape;1277;p6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78" name="Google Shape;1278;p6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279" name="Google Shape;1279;p6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0" name="Google Shape;1280;p6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1" name="Google Shape;1281;p6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2" name="Google Shape;1282;p6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3" name="Google Shape;1283;p6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4" name="Google Shape;1284;p6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5" name="Google Shape;1285;p6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6" name="Google Shape;1286;p6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87" name="Google Shape;1287;p6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288" name="Google Shape;1288;p61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61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290" name="Google Shape;1290;p61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6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92" name="Google Shape;1292;p61"/>
          <p:cNvSpPr txBox="1">
            <a:spLocks noGrp="1"/>
          </p:cNvSpPr>
          <p:nvPr>
            <p:ph type="body" idx="3"/>
          </p:nvPr>
        </p:nvSpPr>
        <p:spPr>
          <a:xfrm>
            <a:off x="3340610" y="1658111"/>
            <a:ext cx="2450591" cy="434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293" name="Google Shape;1293;p61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mall title + 3/4 image/content">
  <p:cSld name="Small title + 3/4 image/content 2">
    <p:bg>
      <p:bgPr>
        <a:solidFill>
          <a:srgbClr val="121619"/>
        </a:solidFill>
        <a:effectLst/>
      </p:bgPr>
    </p:bg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6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296" name="Google Shape;1296;p6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297" name="Google Shape;1297;p6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98" name="Google Shape;1298;p6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99" name="Google Shape;1299;p6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0" name="Google Shape;1300;p6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1" name="Google Shape;1301;p6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2" name="Google Shape;1302;p6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3" name="Google Shape;1303;p6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4" name="Google Shape;1304;p6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5" name="Google Shape;1305;p6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6" name="Google Shape;1306;p6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7" name="Google Shape;1307;p6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08" name="Google Shape;1308;p6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309" name="Google Shape;1309;p6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0" name="Google Shape;1310;p6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1" name="Google Shape;1311;p6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2" name="Google Shape;1312;p6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3" name="Google Shape;1313;p6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4" name="Google Shape;1314;p6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5" name="Google Shape;1315;p6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6" name="Google Shape;1316;p6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7" name="Google Shape;1317;p6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8" name="Google Shape;1318;p6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19" name="Google Shape;1319;p6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20" name="Google Shape;1320;p6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321" name="Google Shape;1321;p6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2" name="Google Shape;1322;p6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3" name="Google Shape;1323;p6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4" name="Google Shape;1324;p6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5" name="Google Shape;1325;p6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6" name="Google Shape;1326;p6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7" name="Google Shape;1327;p6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8" name="Google Shape;1328;p6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29" name="Google Shape;1329;p6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30" name="Google Shape;1330;p6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331" name="Google Shape;1331;p6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2" name="Google Shape;1332;p6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3" name="Google Shape;1333;p6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4" name="Google Shape;1334;p6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5" name="Google Shape;1335;p6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6" name="Google Shape;1336;p6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7" name="Google Shape;1337;p6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8" name="Google Shape;1338;p6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39" name="Google Shape;1339;p6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340" name="Google Shape;1340;p62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41" name="Google Shape;1341;p62"/>
          <p:cNvSpPr txBox="1">
            <a:spLocks noGrp="1"/>
          </p:cNvSpPr>
          <p:nvPr>
            <p:ph type="body" idx="1"/>
          </p:nvPr>
        </p:nvSpPr>
        <p:spPr>
          <a:xfrm>
            <a:off x="3340608" y="268225"/>
            <a:ext cx="8534401" cy="5742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42" name="Google Shape;1342;p62"/>
          <p:cNvSpPr txBox="1">
            <a:spLocks noGrp="1"/>
          </p:cNvSpPr>
          <p:nvPr>
            <p:ph type="body" idx="2"/>
          </p:nvPr>
        </p:nvSpPr>
        <p:spPr>
          <a:xfrm>
            <a:off x="292607" y="268224"/>
            <a:ext cx="2450594" cy="2305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panel title + 4 column">
  <p:cSld name="Left panel title + 4 column 2">
    <p:bg>
      <p:bgPr>
        <a:solidFill>
          <a:srgbClr val="121619"/>
        </a:solidFill>
        <a:effectLst/>
      </p:bgPr>
    </p:bg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6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345" name="Google Shape;1345;p6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346" name="Google Shape;1346;p6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47" name="Google Shape;1347;p6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48" name="Google Shape;1348;p6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49" name="Google Shape;1349;p6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0" name="Google Shape;1350;p6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1" name="Google Shape;1351;p6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2" name="Google Shape;1352;p6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3" name="Google Shape;1353;p6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4" name="Google Shape;1354;p6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5" name="Google Shape;1355;p6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6" name="Google Shape;1356;p6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57" name="Google Shape;1357;p6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358" name="Google Shape;1358;p6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59" name="Google Shape;1359;p6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0" name="Google Shape;1360;p6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1" name="Google Shape;1361;p6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2" name="Google Shape;1362;p6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3" name="Google Shape;1363;p6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4" name="Google Shape;1364;p6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5" name="Google Shape;1365;p6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6" name="Google Shape;1366;p6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7" name="Google Shape;1367;p6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68" name="Google Shape;1368;p6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69" name="Google Shape;1369;p6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370" name="Google Shape;1370;p6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1" name="Google Shape;1371;p6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2" name="Google Shape;1372;p6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3" name="Google Shape;1373;p6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4" name="Google Shape;1374;p6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5" name="Google Shape;1375;p6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6" name="Google Shape;1376;p6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7" name="Google Shape;1377;p6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78" name="Google Shape;1378;p6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379" name="Google Shape;1379;p6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380" name="Google Shape;1380;p6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1" name="Google Shape;1381;p6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2" name="Google Shape;1382;p6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3" name="Google Shape;1383;p6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4" name="Google Shape;1384;p6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5" name="Google Shape;1385;p6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6" name="Google Shape;1386;p6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7" name="Google Shape;1387;p6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88" name="Google Shape;1388;p6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389" name="Google Shape;1389;p63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endParaRPr sz="1300" b="0" i="0" u="none" strike="noStrike" cap="non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0" name="Google Shape;1390;p63"/>
          <p:cNvSpPr txBox="1">
            <a:spLocks noGrp="1"/>
          </p:cNvSpPr>
          <p:nvPr>
            <p:ph type="body" idx="1"/>
          </p:nvPr>
        </p:nvSpPr>
        <p:spPr>
          <a:xfrm>
            <a:off x="3340608" y="1658111"/>
            <a:ext cx="2444498" cy="427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91" name="Google Shape;1391;p6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92" name="Google Shape;1392;p63"/>
          <p:cNvSpPr txBox="1">
            <a:spLocks noGrp="1"/>
          </p:cNvSpPr>
          <p:nvPr>
            <p:ph type="body" idx="2"/>
          </p:nvPr>
        </p:nvSpPr>
        <p:spPr>
          <a:xfrm>
            <a:off x="6388608" y="1658111"/>
            <a:ext cx="2444498" cy="426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None/>
              <a:defRPr sz="14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93" name="Google Shape;1393;p63"/>
          <p:cNvSpPr txBox="1">
            <a:spLocks noGrp="1"/>
          </p:cNvSpPr>
          <p:nvPr>
            <p:ph type="body" idx="3"/>
          </p:nvPr>
        </p:nvSpPr>
        <p:spPr>
          <a:xfrm>
            <a:off x="9448800" y="1658112"/>
            <a:ext cx="2444498" cy="4243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94" name="Google Shape;1394;p63"/>
          <p:cNvSpPr txBox="1">
            <a:spLocks noGrp="1"/>
          </p:cNvSpPr>
          <p:nvPr>
            <p:ph type="body" idx="4"/>
          </p:nvPr>
        </p:nvSpPr>
        <p:spPr>
          <a:xfrm>
            <a:off x="292609" y="1658111"/>
            <a:ext cx="2450591" cy="176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395" name="Google Shape;1395;p63"/>
          <p:cNvSpPr txBox="1">
            <a:spLocks noGrp="1"/>
          </p:cNvSpPr>
          <p:nvPr>
            <p:ph type="body" idx="5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396" name="Google Shape;1396;p63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ft panel title + image">
  <p:cSld name="Left panel title + image 2">
    <p:bg>
      <p:bgPr>
        <a:solidFill>
          <a:srgbClr val="000000"/>
        </a:solidFill>
        <a:effectLst/>
      </p:bgPr>
    </p:bg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6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399" name="Google Shape;1399;p6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400" name="Google Shape;1400;p6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1" name="Google Shape;1401;p6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2" name="Google Shape;1402;p6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3" name="Google Shape;1403;p6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4" name="Google Shape;1404;p6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5" name="Google Shape;1405;p6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6" name="Google Shape;1406;p6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7" name="Google Shape;1407;p6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8" name="Google Shape;1408;p6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09" name="Google Shape;1409;p6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0" name="Google Shape;1410;p6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11" name="Google Shape;1411;p6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412" name="Google Shape;1412;p6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3" name="Google Shape;1413;p6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4" name="Google Shape;1414;p6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5" name="Google Shape;1415;p6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6" name="Google Shape;1416;p6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7" name="Google Shape;1417;p6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8" name="Google Shape;1418;p6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19" name="Google Shape;1419;p6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0" name="Google Shape;1420;p6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1" name="Google Shape;1421;p6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2" name="Google Shape;1422;p6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23" name="Google Shape;1423;p6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424" name="Google Shape;1424;p6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5" name="Google Shape;1425;p6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6" name="Google Shape;1426;p6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7" name="Google Shape;1427;p6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8" name="Google Shape;1428;p6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29" name="Google Shape;1429;p6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0" name="Google Shape;1430;p6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1" name="Google Shape;1431;p6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2" name="Google Shape;1432;p6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33" name="Google Shape;1433;p6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434" name="Google Shape;1434;p6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5" name="Google Shape;1435;p6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6" name="Google Shape;1436;p6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7" name="Google Shape;1437;p6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8" name="Google Shape;1438;p6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39" name="Google Shape;1439;p6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40" name="Google Shape;1440;p6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41" name="Google Shape;1441;p6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42" name="Google Shape;1442;p6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43" name="Google Shape;1443;p64"/>
          <p:cNvSpPr txBox="1">
            <a:spLocks noGrp="1"/>
          </p:cNvSpPr>
          <p:nvPr>
            <p:ph type="body" idx="1"/>
          </p:nvPr>
        </p:nvSpPr>
        <p:spPr>
          <a:xfrm>
            <a:off x="-2" y="0"/>
            <a:ext cx="3048001" cy="6858000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44" name="Google Shape;1444;p6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9144000" cy="6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1445" name="Google Shape;1445;p6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46" name="Google Shape;1446;p64"/>
          <p:cNvSpPr txBox="1">
            <a:spLocks noGrp="1"/>
          </p:cNvSpPr>
          <p:nvPr>
            <p:ph type="body" idx="3"/>
          </p:nvPr>
        </p:nvSpPr>
        <p:spPr>
          <a:xfrm>
            <a:off x="293038" y="5770117"/>
            <a:ext cx="2487497" cy="22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  <a:defRPr sz="1300" i="1">
                <a:solidFill>
                  <a:srgbClr val="FFFFFF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47" name="Google Shape;1447;p64"/>
          <p:cNvSpPr txBox="1">
            <a:spLocks noGrp="1"/>
          </p:cNvSpPr>
          <p:nvPr>
            <p:ph type="body" idx="4"/>
          </p:nvPr>
        </p:nvSpPr>
        <p:spPr>
          <a:xfrm>
            <a:off x="292607" y="1658112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48" name="Google Shape;1448;p64"/>
          <p:cNvSpPr txBox="1">
            <a:spLocks noGrp="1"/>
          </p:cNvSpPr>
          <p:nvPr>
            <p:ph type="body" idx="5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449" name="Google Shape;1449;p64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2f863337b_1_9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42f863337b_1_9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0" name="Google Shape;80;g242f863337b_1_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g242f863337b_1_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242f863337b_1_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 (split background)">
  <p:cSld name="Title + 2 column (split background) 2">
    <p:bg>
      <p:bgPr>
        <a:solidFill>
          <a:srgbClr val="121619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6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452" name="Google Shape;1452;p6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453" name="Google Shape;1453;p6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4" name="Google Shape;1454;p6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5" name="Google Shape;1455;p6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6" name="Google Shape;1456;p6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7" name="Google Shape;1457;p6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8" name="Google Shape;1458;p6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59" name="Google Shape;1459;p6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0" name="Google Shape;1460;p6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1" name="Google Shape;1461;p6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2" name="Google Shape;1462;p6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3" name="Google Shape;1463;p6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64" name="Google Shape;1464;p6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465" name="Google Shape;1465;p6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6" name="Google Shape;1466;p6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7" name="Google Shape;1467;p6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8" name="Google Shape;1468;p6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69" name="Google Shape;1469;p6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0" name="Google Shape;1470;p6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1" name="Google Shape;1471;p6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2" name="Google Shape;1472;p6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3" name="Google Shape;1473;p6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4" name="Google Shape;1474;p6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5" name="Google Shape;1475;p6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76" name="Google Shape;1476;p6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477" name="Google Shape;1477;p6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8" name="Google Shape;1478;p6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9" name="Google Shape;1479;p6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0" name="Google Shape;1480;p6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1" name="Google Shape;1481;p6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2" name="Google Shape;1482;p6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3" name="Google Shape;1483;p6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4" name="Google Shape;1484;p6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5" name="Google Shape;1485;p6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486" name="Google Shape;1486;p6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487" name="Google Shape;1487;p6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8" name="Google Shape;1488;p6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9" name="Google Shape;1489;p6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0" name="Google Shape;1490;p6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1" name="Google Shape;1491;p6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2" name="Google Shape;1492;p6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3" name="Google Shape;1493;p6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4" name="Google Shape;1494;p6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95" name="Google Shape;1495;p6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496" name="Google Shape;1496;p6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endParaRPr sz="1300" b="0" i="0" u="none" strike="noStrike" cap="non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7" name="Google Shape;1497;p65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486315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65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5522977" cy="437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499" name="Google Shape;1499;p65"/>
          <p:cNvSpPr txBox="1">
            <a:spLocks noGrp="1"/>
          </p:cNvSpPr>
          <p:nvPr>
            <p:ph type="body" idx="2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00" name="Google Shape;1500;p6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501" name="Google Shape;1501;p65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3 boxes">
  <p:cSld name="Title + 1 column + 3 boxes 2">
    <p:bg>
      <p:bgPr>
        <a:solidFill>
          <a:srgbClr val="121619"/>
        </a:solidFill>
        <a:effectLst/>
      </p:bgPr>
    </p:bg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6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504" name="Google Shape;1504;p6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505" name="Google Shape;1505;p6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6" name="Google Shape;1506;p6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7" name="Google Shape;1507;p6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8" name="Google Shape;1508;p6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09" name="Google Shape;1509;p6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0" name="Google Shape;1510;p6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1" name="Google Shape;1511;p6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2" name="Google Shape;1512;p6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3" name="Google Shape;1513;p6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4" name="Google Shape;1514;p6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5" name="Google Shape;1515;p6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16" name="Google Shape;1516;p6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517" name="Google Shape;1517;p6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8" name="Google Shape;1518;p6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19" name="Google Shape;1519;p6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0" name="Google Shape;1520;p6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1" name="Google Shape;1521;p6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2" name="Google Shape;1522;p6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3" name="Google Shape;1523;p6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4" name="Google Shape;1524;p6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5" name="Google Shape;1525;p6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6" name="Google Shape;1526;p6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7" name="Google Shape;1527;p6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28" name="Google Shape;1528;p6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529" name="Google Shape;1529;p6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0" name="Google Shape;1530;p6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1" name="Google Shape;1531;p6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2" name="Google Shape;1532;p6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3" name="Google Shape;1533;p6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4" name="Google Shape;1534;p6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5" name="Google Shape;1535;p6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6" name="Google Shape;1536;p6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7" name="Google Shape;1537;p6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38" name="Google Shape;1538;p6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539" name="Google Shape;1539;p6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0" name="Google Shape;1540;p6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1" name="Google Shape;1541;p6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2" name="Google Shape;1542;p6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3" name="Google Shape;1543;p6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4" name="Google Shape;1544;p6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5" name="Google Shape;1545;p6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6" name="Google Shape;1546;p6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7" name="Google Shape;1547;p6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548" name="Google Shape;1548;p6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49" name="Google Shape;1549;p66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50" name="Google Shape;1550;p6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1 column + 3 boxes gray">
  <p:cSld name="Title + 1 column + 3 boxes gray 2">
    <p:bg>
      <p:bgPr>
        <a:solidFill>
          <a:srgbClr val="000000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6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553" name="Google Shape;1553;p6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554" name="Google Shape;1554;p6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5" name="Google Shape;1555;p6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6" name="Google Shape;1556;p6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7" name="Google Shape;1557;p6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8" name="Google Shape;1558;p6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9" name="Google Shape;1559;p6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0" name="Google Shape;1560;p6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1" name="Google Shape;1561;p6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2" name="Google Shape;1562;p6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3" name="Google Shape;1563;p6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4" name="Google Shape;1564;p6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65" name="Google Shape;1565;p6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566" name="Google Shape;1566;p67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7" name="Google Shape;1567;p67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8" name="Google Shape;1568;p67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9" name="Google Shape;1569;p67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0" name="Google Shape;1570;p67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1" name="Google Shape;1571;p67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2" name="Google Shape;1572;p67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3" name="Google Shape;1573;p67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4" name="Google Shape;1574;p67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5" name="Google Shape;1575;p67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6" name="Google Shape;1576;p67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77" name="Google Shape;1577;p6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578" name="Google Shape;1578;p6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79" name="Google Shape;1579;p6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0" name="Google Shape;1580;p6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1" name="Google Shape;1581;p6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2" name="Google Shape;1582;p6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3" name="Google Shape;1583;p6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4" name="Google Shape;1584;p6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5" name="Google Shape;1585;p6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6" name="Google Shape;1586;p6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587" name="Google Shape;1587;p6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588" name="Google Shape;1588;p6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89" name="Google Shape;1589;p6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0" name="Google Shape;1590;p6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1" name="Google Shape;1591;p6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2" name="Google Shape;1592;p6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3" name="Google Shape;1593;p6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4" name="Google Shape;1594;p6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5" name="Google Shape;1595;p6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96" name="Google Shape;1596;p6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597" name="Google Shape;1597;p67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67"/>
          <p:cNvSpPr txBox="1">
            <a:spLocks noGrp="1"/>
          </p:cNvSpPr>
          <p:nvPr>
            <p:ph type="body" idx="1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599" name="Google Shape;1599;p67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4 boxes">
  <p:cSld name="Title + 4 boxes">
    <p:bg>
      <p:bgPr>
        <a:solidFill>
          <a:srgbClr val="121619"/>
        </a:solidFill>
        <a:effectLst/>
      </p:bgPr>
    </p:bg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6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602" name="Google Shape;1602;p6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603" name="Google Shape;1603;p6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4" name="Google Shape;1604;p6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5" name="Google Shape;1605;p6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6" name="Google Shape;1606;p6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7" name="Google Shape;1607;p6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8" name="Google Shape;1608;p6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09" name="Google Shape;1609;p6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0" name="Google Shape;1610;p6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1" name="Google Shape;1611;p6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2" name="Google Shape;1612;p6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3" name="Google Shape;1613;p6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14" name="Google Shape;1614;p6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615" name="Google Shape;1615;p68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6" name="Google Shape;1616;p68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7" name="Google Shape;1617;p68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8" name="Google Shape;1618;p68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19" name="Google Shape;1619;p68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0" name="Google Shape;1620;p68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1" name="Google Shape;1621;p68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2" name="Google Shape;1622;p68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3" name="Google Shape;1623;p68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4" name="Google Shape;1624;p68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5" name="Google Shape;1625;p68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26" name="Google Shape;1626;p6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627" name="Google Shape;1627;p6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8" name="Google Shape;1628;p6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29" name="Google Shape;1629;p6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0" name="Google Shape;1630;p6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1" name="Google Shape;1631;p6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2" name="Google Shape;1632;p6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3" name="Google Shape;1633;p6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4" name="Google Shape;1634;p6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5" name="Google Shape;1635;p6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36" name="Google Shape;1636;p6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637" name="Google Shape;1637;p6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8" name="Google Shape;1638;p6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39" name="Google Shape;1639;p6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0" name="Google Shape;1640;p6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1" name="Google Shape;1641;p6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2" name="Google Shape;1642;p6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3" name="Google Shape;1643;p6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4" name="Google Shape;1644;p6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45" name="Google Shape;1645;p6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646" name="Google Shape;1646;p68"/>
          <p:cNvSpPr txBox="1">
            <a:spLocks noGrp="1"/>
          </p:cNvSpPr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Font typeface="IBM Plex Sans Light"/>
              <a:buNone/>
              <a:defRPr sz="56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47" name="Google Shape;1647;p68"/>
          <p:cNvSpPr txBox="1">
            <a:spLocks noGrp="1"/>
          </p:cNvSpPr>
          <p:nvPr>
            <p:ph type="body" idx="1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48" name="Google Shape;1648;p68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649" name="Google Shape;1649;p68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4 boxes gray">
  <p:cSld name="Title + 4 boxes gray">
    <p:bg>
      <p:bgPr>
        <a:solidFill>
          <a:srgbClr val="000000"/>
        </a:solidFill>
        <a:effectLst/>
      </p:bgPr>
    </p:bg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6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652" name="Google Shape;1652;p6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653" name="Google Shape;1653;p6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4" name="Google Shape;1654;p6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5" name="Google Shape;1655;p6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6" name="Google Shape;1656;p6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7" name="Google Shape;1657;p6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8" name="Google Shape;1658;p6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59" name="Google Shape;1659;p6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0" name="Google Shape;1660;p6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1" name="Google Shape;1661;p6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2" name="Google Shape;1662;p6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3" name="Google Shape;1663;p6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64" name="Google Shape;1664;p6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665" name="Google Shape;1665;p69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6" name="Google Shape;1666;p69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7" name="Google Shape;1667;p69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8" name="Google Shape;1668;p69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69" name="Google Shape;1669;p69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0" name="Google Shape;1670;p69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1" name="Google Shape;1671;p69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2" name="Google Shape;1672;p69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3" name="Google Shape;1673;p69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4" name="Google Shape;1674;p69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5" name="Google Shape;1675;p69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76" name="Google Shape;1676;p6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677" name="Google Shape;1677;p6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8" name="Google Shape;1678;p6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79" name="Google Shape;1679;p6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0" name="Google Shape;1680;p6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1" name="Google Shape;1681;p6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2" name="Google Shape;1682;p6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3" name="Google Shape;1683;p6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4" name="Google Shape;1684;p6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5" name="Google Shape;1685;p6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86" name="Google Shape;1686;p6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687" name="Google Shape;1687;p6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8" name="Google Shape;1688;p6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89" name="Google Shape;1689;p6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0" name="Google Shape;1690;p6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1" name="Google Shape;1691;p6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2" name="Google Shape;1692;p6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3" name="Google Shape;1693;p6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4" name="Google Shape;1694;p6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95" name="Google Shape;1695;p6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696" name="Google Shape;1696;p69"/>
          <p:cNvSpPr txBox="1">
            <a:spLocks noGrp="1"/>
          </p:cNvSpPr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Font typeface="IBM Plex Sans Light"/>
              <a:buNone/>
              <a:defRPr sz="56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69"/>
          <p:cNvSpPr txBox="1">
            <a:spLocks noGrp="1"/>
          </p:cNvSpPr>
          <p:nvPr>
            <p:ph type="body" idx="1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698" name="Google Shape;1698;p69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699" name="Google Shape;1699;p69" descr="Pictur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oxes">
  <p:cSld name="3 boxes 2">
    <p:bg>
      <p:bgPr>
        <a:solidFill>
          <a:srgbClr val="121619"/>
        </a:solidFill>
        <a:effectLst/>
      </p:bgPr>
    </p:bg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7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02" name="Google Shape;1702;p7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703" name="Google Shape;1703;p7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4" name="Google Shape;1704;p7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5" name="Google Shape;1705;p7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6" name="Google Shape;1706;p7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7" name="Google Shape;1707;p7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8" name="Google Shape;1708;p7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09" name="Google Shape;1709;p7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0" name="Google Shape;1710;p7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1" name="Google Shape;1711;p7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2" name="Google Shape;1712;p7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3" name="Google Shape;1713;p7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14" name="Google Shape;1714;p7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715" name="Google Shape;1715;p70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6" name="Google Shape;1716;p70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7" name="Google Shape;1717;p70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8" name="Google Shape;1718;p70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19" name="Google Shape;1719;p70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0" name="Google Shape;1720;p70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1" name="Google Shape;1721;p70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2" name="Google Shape;1722;p70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3" name="Google Shape;1723;p70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4" name="Google Shape;1724;p70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5" name="Google Shape;1725;p70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26" name="Google Shape;1726;p7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727" name="Google Shape;1727;p7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8" name="Google Shape;1728;p7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29" name="Google Shape;1729;p7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0" name="Google Shape;1730;p7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1" name="Google Shape;1731;p7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2" name="Google Shape;1732;p7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3" name="Google Shape;1733;p7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4" name="Google Shape;1734;p7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5" name="Google Shape;1735;p7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36" name="Google Shape;1736;p7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737" name="Google Shape;1737;p7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8" name="Google Shape;1738;p7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39" name="Google Shape;1739;p7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0" name="Google Shape;1740;p7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1" name="Google Shape;1741;p7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2" name="Google Shape;1742;p7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3" name="Google Shape;1743;p7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4" name="Google Shape;1744;p7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45" name="Google Shape;1745;p7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746" name="Google Shape;1746;p7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47" name="Google Shape;1747;p70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 boxes gray">
  <p:cSld name="3 boxes gray 2">
    <p:bg>
      <p:bgPr>
        <a:solidFill>
          <a:srgbClr val="121619"/>
        </a:solidFill>
        <a:effectLst/>
      </p:bgPr>
    </p:bg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Google Shape;1749;p7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50" name="Google Shape;1750;p7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751" name="Google Shape;1751;p7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2" name="Google Shape;1752;p7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3" name="Google Shape;1753;p7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4" name="Google Shape;1754;p7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5" name="Google Shape;1755;p7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6" name="Google Shape;1756;p7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7" name="Google Shape;1757;p7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8" name="Google Shape;1758;p7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59" name="Google Shape;1759;p7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0" name="Google Shape;1760;p7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1" name="Google Shape;1761;p7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62" name="Google Shape;1762;p7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763" name="Google Shape;1763;p71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4" name="Google Shape;1764;p71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5" name="Google Shape;1765;p71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6" name="Google Shape;1766;p71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7" name="Google Shape;1767;p71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8" name="Google Shape;1768;p71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69" name="Google Shape;1769;p71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0" name="Google Shape;1770;p71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1" name="Google Shape;1771;p71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2" name="Google Shape;1772;p71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3" name="Google Shape;1773;p71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74" name="Google Shape;1774;p7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775" name="Google Shape;1775;p7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6" name="Google Shape;1776;p7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7" name="Google Shape;1777;p7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8" name="Google Shape;1778;p7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79" name="Google Shape;1779;p7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0" name="Google Shape;1780;p7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1" name="Google Shape;1781;p7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2" name="Google Shape;1782;p7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3" name="Google Shape;1783;p7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784" name="Google Shape;1784;p7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785" name="Google Shape;1785;p7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6" name="Google Shape;1786;p7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7" name="Google Shape;1787;p7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8" name="Google Shape;1788;p7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89" name="Google Shape;1789;p7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0" name="Google Shape;1790;p7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1" name="Google Shape;1791;p7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2" name="Google Shape;1792;p7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3" name="Google Shape;1793;p7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794" name="Google Shape;1794;p7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spcFirstLastPara="1" wrap="square" lIns="219450" tIns="219450" rIns="219450" bIns="2194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795" name="Google Shape;1795;p7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796" name="Google Shape;1796;p71" descr="Picture 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boxes">
  <p:cSld name="4 boxes 2">
    <p:bg>
      <p:bgPr>
        <a:solidFill>
          <a:srgbClr val="121619"/>
        </a:solidFill>
        <a:effectLst/>
      </p:bgPr>
    </p:bg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7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99" name="Google Shape;1799;p7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00" name="Google Shape;1800;p7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1" name="Google Shape;1801;p7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2" name="Google Shape;1802;p7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3" name="Google Shape;1803;p7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4" name="Google Shape;1804;p7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5" name="Google Shape;1805;p7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6" name="Google Shape;1806;p7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7" name="Google Shape;1807;p7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8" name="Google Shape;1808;p7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09" name="Google Shape;1809;p7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0" name="Google Shape;1810;p7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11" name="Google Shape;1811;p7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812" name="Google Shape;1812;p72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3" name="Google Shape;1813;p72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4" name="Google Shape;1814;p72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5" name="Google Shape;1815;p72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6" name="Google Shape;1816;p72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7" name="Google Shape;1817;p72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8" name="Google Shape;1818;p72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19" name="Google Shape;1819;p72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0" name="Google Shape;1820;p72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1" name="Google Shape;1821;p72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2" name="Google Shape;1822;p72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23" name="Google Shape;1823;p7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824" name="Google Shape;1824;p7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5" name="Google Shape;1825;p7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6" name="Google Shape;1826;p7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7" name="Google Shape;1827;p7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8" name="Google Shape;1828;p7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29" name="Google Shape;1829;p7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0" name="Google Shape;1830;p7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1" name="Google Shape;1831;p7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2" name="Google Shape;1832;p7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33" name="Google Shape;1833;p7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834" name="Google Shape;1834;p7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5" name="Google Shape;1835;p7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6" name="Google Shape;1836;p7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7" name="Google Shape;1837;p7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8" name="Google Shape;1838;p7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39" name="Google Shape;1839;p7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0" name="Google Shape;1840;p7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1" name="Google Shape;1841;p7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2" name="Google Shape;1842;p7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843" name="Google Shape;1843;p72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spcFirstLastPara="1" wrap="square" lIns="201150" tIns="201150" rIns="201150" bIns="2011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44" name="Google Shape;1844;p72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 boxes gray">
  <p:cSld name="4 boxes gray 2">
    <p:bg>
      <p:bgPr>
        <a:solidFill>
          <a:srgbClr val="121619"/>
        </a:solidFill>
        <a:effectLst/>
      </p:bgPr>
    </p:bg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" name="Google Shape;1846;p7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847" name="Google Shape;1847;p7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48" name="Google Shape;1848;p7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49" name="Google Shape;1849;p7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0" name="Google Shape;1850;p7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1" name="Google Shape;1851;p7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2" name="Google Shape;1852;p7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3" name="Google Shape;1853;p7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4" name="Google Shape;1854;p7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5" name="Google Shape;1855;p7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6" name="Google Shape;1856;p7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7" name="Google Shape;1857;p7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58" name="Google Shape;1858;p7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59" name="Google Shape;1859;p7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860" name="Google Shape;1860;p73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1" name="Google Shape;1861;p73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2" name="Google Shape;1862;p73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3" name="Google Shape;1863;p73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4" name="Google Shape;1864;p73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5" name="Google Shape;1865;p73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6" name="Google Shape;1866;p73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7" name="Google Shape;1867;p73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8" name="Google Shape;1868;p73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69" name="Google Shape;1869;p73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0" name="Google Shape;1870;p73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71" name="Google Shape;1871;p7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872" name="Google Shape;1872;p7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3" name="Google Shape;1873;p7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4" name="Google Shape;1874;p7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5" name="Google Shape;1875;p7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6" name="Google Shape;1876;p7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7" name="Google Shape;1877;p7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8" name="Google Shape;1878;p7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79" name="Google Shape;1879;p7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0" name="Google Shape;1880;p7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81" name="Google Shape;1881;p7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882" name="Google Shape;1882;p7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3" name="Google Shape;1883;p7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4" name="Google Shape;1884;p7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5" name="Google Shape;1885;p7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6" name="Google Shape;1886;p7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7" name="Google Shape;1887;p7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8" name="Google Shape;1888;p7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89" name="Google Shape;1889;p7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90" name="Google Shape;1890;p7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891" name="Google Shape;1891;p7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19450" tIns="219450" rIns="219450" bIns="21945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92" name="Google Shape;1892;p73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893" name="Google Shape;1893;p73" descr="Picture 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bg>
      <p:bgPr>
        <a:solidFill>
          <a:srgbClr val="121619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7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896" name="Google Shape;1896;p7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97" name="Google Shape;1897;p7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98" name="Google Shape;1898;p7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99" name="Google Shape;1899;p7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0" name="Google Shape;1900;p7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1" name="Google Shape;1901;p7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2" name="Google Shape;1902;p7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3" name="Google Shape;1903;p7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4" name="Google Shape;1904;p7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5" name="Google Shape;1905;p7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6" name="Google Shape;1906;p7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07" name="Google Shape;1907;p7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08" name="Google Shape;1908;p7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909" name="Google Shape;1909;p74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0" name="Google Shape;1910;p74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1" name="Google Shape;1911;p74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2" name="Google Shape;1912;p74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3" name="Google Shape;1913;p74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4" name="Google Shape;1914;p74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5" name="Google Shape;1915;p74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6" name="Google Shape;1916;p74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7" name="Google Shape;1917;p74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8" name="Google Shape;1918;p74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19" name="Google Shape;1919;p74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20" name="Google Shape;1920;p7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921" name="Google Shape;1921;p7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2" name="Google Shape;1922;p7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3" name="Google Shape;1923;p7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4" name="Google Shape;1924;p7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5" name="Google Shape;1925;p7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6" name="Google Shape;1926;p7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7" name="Google Shape;1927;p7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8" name="Google Shape;1928;p7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29" name="Google Shape;1929;p7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30" name="Google Shape;1930;p7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931" name="Google Shape;1931;p7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2" name="Google Shape;1932;p7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3" name="Google Shape;1933;p7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4" name="Google Shape;1934;p7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5" name="Google Shape;1935;p7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6" name="Google Shape;1936;p7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7" name="Google Shape;1937;p7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8" name="Google Shape;1938;p7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39" name="Google Shape;1939;p7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940" name="Google Shape;1940;p74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5510786" cy="10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41" name="Google Shape;1941;p74"/>
          <p:cNvSpPr txBox="1">
            <a:spLocks noGrp="1"/>
          </p:cNvSpPr>
          <p:nvPr>
            <p:ph type="body" idx="1"/>
          </p:nvPr>
        </p:nvSpPr>
        <p:spPr>
          <a:xfrm>
            <a:off x="297447" y="1672820"/>
            <a:ext cx="5498592" cy="174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42" name="Google Shape;1942;p74"/>
          <p:cNvSpPr txBox="1">
            <a:spLocks noGrp="1"/>
          </p:cNvSpPr>
          <p:nvPr>
            <p:ph type="body" idx="2"/>
          </p:nvPr>
        </p:nvSpPr>
        <p:spPr>
          <a:xfrm>
            <a:off x="298210" y="4274263"/>
            <a:ext cx="8540993" cy="174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>
                <a:solidFill>
                  <a:schemeClr val="accent4"/>
                </a:solidFill>
              </a:defRPr>
            </a:lvl1pPr>
            <a:lvl2pPr marL="914400" lvl="1" indent="-32004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marL="1371600" lvl="2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marL="1828800" lvl="3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marL="2286000" lvl="4" indent="-320039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marL="2743200" lvl="5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43" name="Google Shape;1943;p74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no footer)">
  <p:cSld name="Blank (no footer)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IBM sign off">
  <p:cSld name="1_IBM sign off 2">
    <p:bg>
      <p:bgPr>
        <a:solidFill>
          <a:srgbClr val="121619"/>
        </a:solidFill>
        <a:effectLst/>
      </p:bgPr>
    </p:bg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" name="Google Shape;1945;p7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946" name="Google Shape;1946;p7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947" name="Google Shape;1947;p7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8" name="Google Shape;1948;p7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49" name="Google Shape;1949;p7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0" name="Google Shape;1950;p7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1" name="Google Shape;1951;p7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2" name="Google Shape;1952;p7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3" name="Google Shape;1953;p7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4" name="Google Shape;1954;p7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5" name="Google Shape;1955;p7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6" name="Google Shape;1956;p7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57" name="Google Shape;1957;p7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58" name="Google Shape;1958;p7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959" name="Google Shape;1959;p75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0" name="Google Shape;1960;p75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1" name="Google Shape;1961;p75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2" name="Google Shape;1962;p75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3" name="Google Shape;1963;p75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4" name="Google Shape;1964;p75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5" name="Google Shape;1965;p75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6" name="Google Shape;1966;p75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7" name="Google Shape;1967;p75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8" name="Google Shape;1968;p75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69" name="Google Shape;1969;p75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70" name="Google Shape;1970;p7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971" name="Google Shape;1971;p7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2" name="Google Shape;1972;p7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3" name="Google Shape;1973;p7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4" name="Google Shape;1974;p7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5" name="Google Shape;1975;p7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6" name="Google Shape;1976;p7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7" name="Google Shape;1977;p7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8" name="Google Shape;1978;p7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79" name="Google Shape;1979;p7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80" name="Google Shape;1980;p7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981" name="Google Shape;1981;p7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2" name="Google Shape;1982;p7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3" name="Google Shape;1983;p7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4" name="Google Shape;1984;p7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5" name="Google Shape;1985;p7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6" name="Google Shape;1986;p7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7" name="Google Shape;1987;p7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8" name="Google Shape;1988;p7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89" name="Google Shape;1989;p7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990" name="Google Shape;1990;p75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id="1991" name="Google Shape;1991;p75" descr="Picture 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671" y="2275670"/>
            <a:ext cx="2306661" cy="230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BM sign off">
  <p:cSld name="IBM sign off 2">
    <p:bg>
      <p:bgPr>
        <a:solidFill>
          <a:srgbClr val="121619"/>
        </a:solidFill>
        <a:effectLst/>
      </p:bgPr>
    </p:bg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7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994" name="Google Shape;1994;p7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995" name="Google Shape;1995;p7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6" name="Google Shape;1996;p7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7" name="Google Shape;1997;p7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8" name="Google Shape;1998;p7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99" name="Google Shape;1999;p7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0" name="Google Shape;2000;p7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1" name="Google Shape;2001;p7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2" name="Google Shape;2002;p7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3" name="Google Shape;2003;p7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4" name="Google Shape;2004;p7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5" name="Google Shape;2005;p7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06" name="Google Shape;2006;p7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007" name="Google Shape;2007;p7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8" name="Google Shape;2008;p7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09" name="Google Shape;2009;p7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0" name="Google Shape;2010;p7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1" name="Google Shape;2011;p7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2" name="Google Shape;2012;p7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3" name="Google Shape;2013;p7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4" name="Google Shape;2014;p7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5" name="Google Shape;2015;p7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6" name="Google Shape;2016;p7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17" name="Google Shape;2017;p7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18" name="Google Shape;2018;p7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2019" name="Google Shape;2019;p7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0" name="Google Shape;2020;p7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1" name="Google Shape;2021;p7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2" name="Google Shape;2022;p7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3" name="Google Shape;2023;p7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4" name="Google Shape;2024;p7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5" name="Google Shape;2025;p7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6" name="Google Shape;2026;p7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27" name="Google Shape;2027;p7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028" name="Google Shape;2028;p7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2029" name="Google Shape;2029;p7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0" name="Google Shape;2030;p7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1" name="Google Shape;2031;p7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2" name="Google Shape;2032;p7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3" name="Google Shape;2033;p7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4" name="Google Shape;2034;p7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5" name="Google Shape;2035;p7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6" name="Google Shape;2036;p7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37" name="Google Shape;2037;p7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2038" name="Google Shape;2038;p76" descr="Pictur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34606" y="3087490"/>
            <a:ext cx="1722793" cy="6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76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 b="0" i="0" u="none" strike="noStrike" cap="non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ooter)">
  <p:cSld name="Blank (footer)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(no footer)">
  <p:cSld name="Title / divider (no footer)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280415" y="268222"/>
            <a:ext cx="5522978" cy="19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90" name="Google Shape;90;p12" descr="Picture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6"/>
          <p:cNvGrpSpPr/>
          <p:nvPr/>
        </p:nvGrpSpPr>
        <p:grpSpPr>
          <a:xfrm>
            <a:off x="-146814" y="-146685"/>
            <a:ext cx="12485630" cy="7152643"/>
            <a:chOff x="0" y="0"/>
            <a:chExt cx="12485629" cy="7152642"/>
          </a:xfrm>
        </p:grpSpPr>
        <p:grpSp>
          <p:nvGrpSpPr>
            <p:cNvPr id="7" name="Google Shape;7;p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" name="Google Shape;8;p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" name="Google Shape;9;p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" name="Google Shape;10;p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" name="Google Shape;11;p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" name="Google Shape;13;p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" name="Google Shape;14;p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15;p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" name="Google Shape;17;p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8;p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9" name="Google Shape;19;p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0" name="Google Shape;20;p6"/>
              <p:cNvCxnSpPr/>
              <p:nvPr/>
            </p:nvCxnSpPr>
            <p:spPr>
              <a:xfrm rot="10800000" flipH="1">
                <a:off x="-1" y="0"/>
                <a:ext cx="2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6"/>
              <p:cNvCxnSpPr/>
              <p:nvPr/>
            </p:nvCxnSpPr>
            <p:spPr>
              <a:xfrm rot="10800000" flipH="1">
                <a:off x="2438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6"/>
              <p:cNvCxnSpPr/>
              <p:nvPr/>
            </p:nvCxnSpPr>
            <p:spPr>
              <a:xfrm rot="10800000" flipH="1">
                <a:off x="2743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" name="Google Shape;23;p6"/>
              <p:cNvCxnSpPr/>
              <p:nvPr/>
            </p:nvCxnSpPr>
            <p:spPr>
              <a:xfrm rot="10800000" flipH="1">
                <a:off x="3048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6"/>
              <p:cNvCxnSpPr/>
              <p:nvPr/>
            </p:nvCxnSpPr>
            <p:spPr>
              <a:xfrm rot="10800000" flipH="1">
                <a:off x="5486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6"/>
              <p:cNvCxnSpPr/>
              <p:nvPr/>
            </p:nvCxnSpPr>
            <p:spPr>
              <a:xfrm rot="10800000" flipH="1">
                <a:off x="5791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26;p6"/>
              <p:cNvCxnSpPr/>
              <p:nvPr/>
            </p:nvCxnSpPr>
            <p:spPr>
              <a:xfrm rot="10800000" flipH="1">
                <a:off x="6096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" name="Google Shape;27;p6"/>
              <p:cNvCxnSpPr/>
              <p:nvPr/>
            </p:nvCxnSpPr>
            <p:spPr>
              <a:xfrm rot="10800000" flipH="1">
                <a:off x="85344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6"/>
              <p:cNvCxnSpPr/>
              <p:nvPr/>
            </p:nvCxnSpPr>
            <p:spPr>
              <a:xfrm rot="10800000" flipH="1">
                <a:off x="88392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6"/>
              <p:cNvCxnSpPr/>
              <p:nvPr/>
            </p:nvCxnSpPr>
            <p:spPr>
              <a:xfrm rot="10800000" flipH="1">
                <a:off x="9144000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6"/>
              <p:cNvCxnSpPr/>
              <p:nvPr/>
            </p:nvCxnSpPr>
            <p:spPr>
              <a:xfrm rot="10800000" flipH="1">
                <a:off x="11582309" y="0"/>
                <a:ext cx="1" cy="12192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" name="Google Shape;31;p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2" name="Google Shape;32;p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" name="Google Shape;36;p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" name="Google Shape;37;p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" name="Google Shape;41;p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2" name="Google Shape;42;p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46;p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w="9525" cap="flat" cmpd="sng">
                <a:solidFill>
                  <a:srgbClr val="BEBEB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sz="3700" b="0" i="0" u="none" strike="noStrike" cap="non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None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2004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–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20039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•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20039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–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20039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»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sz="1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 b="0" i="0" u="none" strike="noStrike" cap="non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c1beJIg8lRs" TargetMode="External"/><Relationship Id="rId4" Type="http://schemas.openxmlformats.org/officeDocument/2006/relationships/hyperlink" Target="https://github.com/poig/Taylors-University-qiskit-fall-fes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www.mdpi.com/2313-433X/9/7/128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iskit-advocate/application-guid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s://www.ibm.com/training/certification/C001030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hyperlink" Target="https://youtube.com/playlist?list=PLGjhJJjulo3T18RkjDBEmg766GLsCV65U&amp;si=tH6zdi_lYNYF9Doo" TargetMode="External"/><Relationship Id="rId4" Type="http://schemas.openxmlformats.org/officeDocument/2006/relationships/hyperlink" Target="https://github.com/poig/Qc_book_lis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events/fall-f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avafxpert.github.io/grok-bloch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0" Type="http://schemas.openxmlformats.org/officeDocument/2006/relationships/image" Target="../media/image35.jp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youtu.be/vDkjAnTnCAg?si=c2BCai1BVNViX2O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"/>
          <p:cNvSpPr txBox="1">
            <a:spLocks noGrp="1"/>
          </p:cNvSpPr>
          <p:nvPr>
            <p:ph type="title"/>
          </p:nvPr>
        </p:nvSpPr>
        <p:spPr>
          <a:xfrm>
            <a:off x="896875" y="1047425"/>
            <a:ext cx="10957500" cy="1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IBM Plex Sans Light"/>
              <a:buNone/>
            </a:pPr>
            <a:r>
              <a:rPr lang="it-IT" sz="4800"/>
              <a:t>Taylors Qiskit fall fest</a:t>
            </a:r>
            <a:endParaRPr sz="4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IBM Plex Sans Light"/>
              <a:buNone/>
            </a:pPr>
            <a:endParaRPr sz="4800"/>
          </a:p>
        </p:txBody>
      </p:sp>
      <p:pic>
        <p:nvPicPr>
          <p:cNvPr id="2045" name="Google Shape;20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2750" y="673200"/>
            <a:ext cx="2473125" cy="26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"/>
          <p:cNvSpPr txBox="1"/>
          <p:nvPr/>
        </p:nvSpPr>
        <p:spPr>
          <a:xfrm>
            <a:off x="997225" y="1810525"/>
            <a:ext cx="6861000" cy="3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Room: ***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Time: ***pm - ***pm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schedule: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introduction(30min)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hand-on exercise (1hr 15min)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Quantum Journey Guide(15min)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47" name="Google Shape;204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375" y="3854925"/>
            <a:ext cx="2328675" cy="22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4fd2c53884_5_101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Climate change innovation</a:t>
            </a:r>
            <a:endParaRPr/>
          </a:p>
        </p:txBody>
      </p:sp>
      <p:sp>
        <p:nvSpPr>
          <p:cNvPr id="2154" name="Google Shape;2154;g24fd2c53884_5_101"/>
          <p:cNvSpPr txBox="1">
            <a:spLocks noGrp="1"/>
          </p:cNvSpPr>
          <p:nvPr>
            <p:ph type="body" idx="2"/>
          </p:nvPr>
        </p:nvSpPr>
        <p:spPr>
          <a:xfrm>
            <a:off x="280425" y="893583"/>
            <a:ext cx="5498700" cy="11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policy, economic, insitutionally,technology</a:t>
            </a:r>
            <a:endParaRPr/>
          </a:p>
        </p:txBody>
      </p:sp>
      <p:pic>
        <p:nvPicPr>
          <p:cNvPr id="2155" name="Google Shape;2155;g24fd2c53884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7365"/>
            <a:ext cx="12192000" cy="486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" name="Google Shape;2160;g24fd2c53884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5" y="2345637"/>
            <a:ext cx="2851601" cy="6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g24fd2c53884_3_101"/>
          <p:cNvSpPr txBox="1">
            <a:spLocks noGrp="1"/>
          </p:cNvSpPr>
          <p:nvPr>
            <p:ph type="body" idx="4294967295"/>
          </p:nvPr>
        </p:nvSpPr>
        <p:spPr>
          <a:xfrm>
            <a:off x="262825" y="1200875"/>
            <a:ext cx="8583600" cy="43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Link:</a:t>
            </a:r>
            <a:r>
              <a:rPr lang="it-IT" u="sng">
                <a:solidFill>
                  <a:schemeClr val="hlink"/>
                </a:solidFill>
                <a:hlinkClick r:id="rId4"/>
              </a:rPr>
              <a:t>https://github.com/poig/Taylors-University-qiskit-fall-fest</a:t>
            </a:r>
            <a:r>
              <a:rPr lang="it-IT"/>
              <a:t> </a:t>
            </a:r>
            <a:endParaRPr/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Head over to the github repository,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click the button at the bottom of the page</a:t>
            </a:r>
            <a:br>
              <a:rPr lang="it-IT"/>
            </a:br>
            <a:br>
              <a:rPr lang="it-IT"/>
            </a:br>
            <a:br>
              <a:rPr lang="it-IT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register for a account and start cracking with the exercise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Please ask any question if you are stuck!!! 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First Notebook(10-20min)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Second Notebook(15-30min) - </a:t>
            </a:r>
            <a:r>
              <a:rPr lang="it-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The Quantum Enigmas 001 - The treasure door - YouTube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Third Notebook(30-45min)</a:t>
            </a:r>
            <a:endParaRPr/>
          </a:p>
        </p:txBody>
      </p:sp>
      <p:sp>
        <p:nvSpPr>
          <p:cNvPr id="2162" name="Google Shape;2162;g24fd2c53884_3_101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Exercise Section !!!(1hr 15min)</a:t>
            </a:r>
            <a:endParaRPr/>
          </a:p>
        </p:txBody>
      </p:sp>
      <p:pic>
        <p:nvPicPr>
          <p:cNvPr id="2163" name="Google Shape;2163;g24fd2c53884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7575" y="0"/>
            <a:ext cx="811800" cy="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g24fd2c53884_3_101"/>
          <p:cNvSpPr/>
          <p:nvPr/>
        </p:nvSpPr>
        <p:spPr>
          <a:xfrm>
            <a:off x="9979375" y="234900"/>
            <a:ext cx="330300" cy="342000"/>
          </a:xfrm>
          <a:prstGeom prst="plus">
            <a:avLst>
              <a:gd name="adj" fmla="val 408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65" name="Google Shape;2165;g24fd2c53884_3_10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09050" y="848100"/>
            <a:ext cx="5084601" cy="28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24fd2c53884_4_64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587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My Quantum journey timeline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g24fd2c53884_4_64"/>
          <p:cNvSpPr txBox="1">
            <a:spLocks noGrp="1"/>
          </p:cNvSpPr>
          <p:nvPr>
            <p:ph type="body" idx="1"/>
          </p:nvPr>
        </p:nvSpPr>
        <p:spPr>
          <a:xfrm>
            <a:off x="242375" y="2975175"/>
            <a:ext cx="2450700" cy="3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2020-2021, free online course 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Qubit by Qubit: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Introduction to Quantum Computing 8-month course lectured by MIT researcher,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where there is 5000 students around the world take the course online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Best Class ever took in my life</a:t>
            </a:r>
            <a:endParaRPr/>
          </a:p>
        </p:txBody>
      </p:sp>
      <p:sp>
        <p:nvSpPr>
          <p:cNvPr id="2172" name="Google Shape;2172;g24fd2c53884_4_64"/>
          <p:cNvSpPr txBox="1">
            <a:spLocks noGrp="1"/>
          </p:cNvSpPr>
          <p:nvPr>
            <p:ph type="body" idx="2"/>
          </p:nvPr>
        </p:nvSpPr>
        <p:spPr>
          <a:xfrm>
            <a:off x="3336275" y="2975200"/>
            <a:ext cx="2450700" cy="3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I literally participate all free quantum event online: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iQuHack by MIT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QCHack by Yale &amp; Stanford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etc..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and get some swag (including T-shirt):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73" name="Google Shape;2173;g24fd2c53884_4_64"/>
          <p:cNvSpPr txBox="1">
            <a:spLocks noGrp="1"/>
          </p:cNvSpPr>
          <p:nvPr>
            <p:ph type="body" idx="3"/>
          </p:nvPr>
        </p:nvSpPr>
        <p:spPr>
          <a:xfrm>
            <a:off x="6388413" y="3089688"/>
            <a:ext cx="2450700" cy="3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 Aug, Did some quantum project, contribute to open sources, and got accepted to Qiskit advocate program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worked on QML mentorship project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g24fd2c53884_4_64"/>
          <p:cNvSpPr txBox="1">
            <a:spLocks noGrp="1"/>
          </p:cNvSpPr>
          <p:nvPr>
            <p:ph type="body" idx="4"/>
          </p:nvPr>
        </p:nvSpPr>
        <p:spPr>
          <a:xfrm>
            <a:off x="9340875" y="3089700"/>
            <a:ext cx="2450700" cy="38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 Nov, Won a hackathon with  Quantum Kernel estimation challenge against 630 participants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2023 Jan, Got offer to Quantum software engineer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Publish first research paper 5 months ago: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u="sng">
                <a:solidFill>
                  <a:schemeClr val="hlink"/>
                </a:solidFill>
                <a:hlinkClick r:id="rId3"/>
              </a:rPr>
              <a:t>https://www.mdpi.com/2313-433X/9/7/128</a:t>
            </a:r>
            <a:r>
              <a:rPr lang="it-IT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75" name="Google Shape;2175;g24fd2c53884_4_64"/>
          <p:cNvSpPr txBox="1"/>
          <p:nvPr/>
        </p:nvSpPr>
        <p:spPr>
          <a:xfrm>
            <a:off x="242375" y="2392300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6" name="Google Shape;2176;g24fd2c53884_4_64"/>
          <p:cNvSpPr txBox="1"/>
          <p:nvPr/>
        </p:nvSpPr>
        <p:spPr>
          <a:xfrm>
            <a:off x="3336275" y="2392300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7" name="Google Shape;2177;g24fd2c53884_4_64"/>
          <p:cNvSpPr txBox="1"/>
          <p:nvPr/>
        </p:nvSpPr>
        <p:spPr>
          <a:xfrm>
            <a:off x="6388413" y="2506713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8" name="Google Shape;2178;g24fd2c53884_4_64"/>
          <p:cNvSpPr txBox="1"/>
          <p:nvPr/>
        </p:nvSpPr>
        <p:spPr>
          <a:xfrm>
            <a:off x="9328675" y="2506725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79" name="Google Shape;2179;g24fd2c53884_4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75" y="849375"/>
            <a:ext cx="2381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g24fd2c53884_4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3528" y="897003"/>
            <a:ext cx="2585919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g24fd2c53884_4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6625" y="887475"/>
            <a:ext cx="23812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g24fd2c53884_4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82713" y="877950"/>
            <a:ext cx="23336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g24fd2c53884_4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0119" y="4934014"/>
            <a:ext cx="2381249" cy="178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24fd2c53884_3_0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qiskit advocate</a:t>
            </a:r>
            <a:endParaRPr/>
          </a:p>
        </p:txBody>
      </p:sp>
      <p:sp>
        <p:nvSpPr>
          <p:cNvPr id="2189" name="Google Shape;2189;g24fd2c53884_3_0"/>
          <p:cNvSpPr txBox="1">
            <a:spLocks noGrp="1"/>
          </p:cNvSpPr>
          <p:nvPr>
            <p:ph type="body" idx="2"/>
          </p:nvPr>
        </p:nvSpPr>
        <p:spPr>
          <a:xfrm>
            <a:off x="367800" y="922648"/>
            <a:ext cx="5498700" cy="501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There is over 500 qiskit advocate around the world, each year 100+ people joining.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with qiskit advocate:</a:t>
            </a:r>
            <a:endParaRPr/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networking with experts and enthusiasts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Getting special access to Qiskit core member and project - mentorship project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get recognized by IBM, higher chances to get hires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Invitation to events, where you will be mentor to teach other and chances of receive special gift from IBM</a:t>
            </a:r>
            <a:endParaRPr/>
          </a:p>
        </p:txBody>
      </p:sp>
      <p:sp>
        <p:nvSpPr>
          <p:cNvPr id="2190" name="Google Shape;2190;g24fd2c53884_3_0"/>
          <p:cNvSpPr txBox="1">
            <a:spLocks noGrp="1"/>
          </p:cNvSpPr>
          <p:nvPr>
            <p:ph type="body" idx="1"/>
          </p:nvPr>
        </p:nvSpPr>
        <p:spPr>
          <a:xfrm>
            <a:off x="6206850" y="711850"/>
            <a:ext cx="5498700" cy="586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How to apply?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hlinkClick r:id="rId3"/>
              </a:rPr>
              <a:t>https://github.com/qiskit-advocate/application-guide</a:t>
            </a:r>
            <a:r>
              <a:rPr lang="it-IT"/>
              <a:t> </a:t>
            </a:r>
            <a:endParaRPr/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Make Contribution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it-IT" sz="1400"/>
              <a:t>there is different tier contribution, minimum 20 points to be considered 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it-IT" sz="1400"/>
              <a:t>I did 40-50point by doing two hackathon project using qiskit(10pt), 20 accepted question on stack-exchange(20pt), contribute to open sources(8pt), more..</a:t>
            </a:r>
            <a:endParaRPr sz="1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Pass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The Qiskit Developer Certification test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>
                <a:solidFill>
                  <a:schemeClr val="dk1"/>
                </a:solidFill>
              </a:rPr>
              <a:t>selectively voucher will be given to attend it for free, or you can pay 200 usd.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/>
              <a:t>There is bunch of open resources and guide on qiskit slack channel #qiskit-advocates-application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Submit Application around each mid-year(Jun-July)</a:t>
            </a:r>
            <a:endParaRPr/>
          </a:p>
          <a:p>
            <a:pPr marL="914400" lvl="1" indent="-320040" algn="l" rtl="0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/>
              <a:t>will only consider </a:t>
            </a:r>
            <a:r>
              <a:rPr lang="it-IT">
                <a:solidFill>
                  <a:schemeClr val="dk1"/>
                </a:solidFill>
              </a:rPr>
              <a:t>contribution </a:t>
            </a:r>
            <a:r>
              <a:rPr lang="it-IT"/>
              <a:t>before the deadline.</a:t>
            </a:r>
            <a:endParaRPr/>
          </a:p>
        </p:txBody>
      </p:sp>
      <p:pic>
        <p:nvPicPr>
          <p:cNvPr id="2191" name="Google Shape;2191;g24fd2c53884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525" y="3481950"/>
            <a:ext cx="3022975" cy="328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28ced911377_0_126"/>
          <p:cNvSpPr txBox="1">
            <a:spLocks noGrp="1"/>
          </p:cNvSpPr>
          <p:nvPr>
            <p:ph type="title"/>
          </p:nvPr>
        </p:nvSpPr>
        <p:spPr>
          <a:xfrm>
            <a:off x="286463" y="261875"/>
            <a:ext cx="96828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Resources &amp; Tutorial &amp; challenge notebook?</a:t>
            </a:r>
            <a:endParaRPr/>
          </a:p>
        </p:txBody>
      </p:sp>
      <p:sp>
        <p:nvSpPr>
          <p:cNvPr id="2197" name="Google Shape;2197;g28ced911377_0_126"/>
          <p:cNvSpPr txBox="1">
            <a:spLocks noGrp="1"/>
          </p:cNvSpPr>
          <p:nvPr>
            <p:ph type="body" idx="1"/>
          </p:nvPr>
        </p:nvSpPr>
        <p:spPr>
          <a:xfrm>
            <a:off x="286475" y="915725"/>
            <a:ext cx="6288900" cy="3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>
                <a:solidFill>
                  <a:schemeClr val="dk1"/>
                </a:solidFill>
              </a:rPr>
              <a:t>Current on going event, QIST courses by (Malaysia Quantum Information Initiative)MyQI..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/>
              <a:t>Future Quantum event in the future: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IBM coding challenge</a:t>
            </a:r>
            <a:endParaRPr/>
          </a:p>
          <a:p>
            <a:pPr marL="4572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Haqs hack (around Jun)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>
                <a:solidFill>
                  <a:schemeClr val="dk1"/>
                </a:solidFill>
              </a:rPr>
              <a:t>qhack.ai (feburary 08-22)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/>
              <a:t>Stay tune for future quantum event, maybe in UM or Campus</a:t>
            </a:r>
            <a:endParaRPr/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198" name="Google Shape;2198;g28ced911377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137" y="915725"/>
            <a:ext cx="4551174" cy="22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g28ced911377_0_126"/>
          <p:cNvSpPr txBox="1"/>
          <p:nvPr/>
        </p:nvSpPr>
        <p:spPr>
          <a:xfrm>
            <a:off x="6810051" y="3315725"/>
            <a:ext cx="4519200" cy="13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https://github.com/poig/Qc_book_list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youtube video playlist - </a:t>
            </a:r>
            <a:r>
              <a:rPr lang="it-IT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https://youtube.com/playlist?list=PLGjhJJjulo3T18RkjDBEmg766GLsCV65U&amp;si=tH6zdi_lYNYF9Doo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00" name="Google Shape;2200;g28ced911377_0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71" y="4037496"/>
            <a:ext cx="4166075" cy="26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1" name="Google Shape;2201;g28ced911377_0_126"/>
          <p:cNvSpPr txBox="1"/>
          <p:nvPr/>
        </p:nvSpPr>
        <p:spPr>
          <a:xfrm>
            <a:off x="4973000" y="4733575"/>
            <a:ext cx="5460300" cy="1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Thank you so much for attending the workshop!!!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Certification will be sent through email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02" name="Google Shape;2202;g28ced911377_0_1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3000" y="4969450"/>
            <a:ext cx="3007375" cy="16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4fd2c53884_4_6"/>
          <p:cNvSpPr txBox="1">
            <a:spLocks noGrp="1"/>
          </p:cNvSpPr>
          <p:nvPr>
            <p:ph type="title"/>
          </p:nvPr>
        </p:nvSpPr>
        <p:spPr>
          <a:xfrm>
            <a:off x="280424" y="222000"/>
            <a:ext cx="47781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Who am I?</a:t>
            </a:r>
            <a:endParaRPr/>
          </a:p>
        </p:txBody>
      </p:sp>
      <p:sp>
        <p:nvSpPr>
          <p:cNvPr id="2053" name="Google Shape;2053;g24fd2c53884_4_6"/>
          <p:cNvSpPr txBox="1"/>
          <p:nvPr/>
        </p:nvSpPr>
        <p:spPr>
          <a:xfrm>
            <a:off x="324325" y="1012075"/>
            <a:ext cx="511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Bachelor In Computer science(Sem 2)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one of the 500+ Qiskit Advocate around the world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Quantum Software engineer and part-time researcher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4" name="Google Shape;2054;g24fd2c53884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75" y="496425"/>
            <a:ext cx="1705200" cy="17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g24fd2c53884_4_6"/>
          <p:cNvSpPr txBox="1"/>
          <p:nvPr/>
        </p:nvSpPr>
        <p:spPr>
          <a:xfrm>
            <a:off x="5443475" y="179925"/>
            <a:ext cx="22392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Résumé: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6" name="Google Shape;2056;g24fd2c53884_4_6"/>
          <p:cNvSpPr txBox="1">
            <a:spLocks noGrp="1"/>
          </p:cNvSpPr>
          <p:nvPr>
            <p:ph type="title"/>
          </p:nvPr>
        </p:nvSpPr>
        <p:spPr>
          <a:xfrm>
            <a:off x="324324" y="2501275"/>
            <a:ext cx="7532400" cy="7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 wish you could take home today?</a:t>
            </a:r>
            <a:endParaRPr/>
          </a:p>
        </p:txBody>
      </p:sp>
      <p:sp>
        <p:nvSpPr>
          <p:cNvPr id="2057" name="Google Shape;2057;g24fd2c53884_4_6"/>
          <p:cNvSpPr txBox="1">
            <a:spLocks noGrp="1"/>
          </p:cNvSpPr>
          <p:nvPr>
            <p:ph type="body" idx="4294967295"/>
          </p:nvPr>
        </p:nvSpPr>
        <p:spPr>
          <a:xfrm>
            <a:off x="280425" y="3180875"/>
            <a:ext cx="8842800" cy="187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Basic understanding of quantum computing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new friend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how to build quantum circuit and run your first quantum program on real quantum computer on cloud!!!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how to start your own quantum journey</a:t>
            </a:r>
            <a:endParaRPr/>
          </a:p>
        </p:txBody>
      </p:sp>
      <p:pic>
        <p:nvPicPr>
          <p:cNvPr id="2058" name="Google Shape;2058;g24fd2c53884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377" y="800400"/>
            <a:ext cx="2680175" cy="3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g24fd2c53884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050" y="4456649"/>
            <a:ext cx="3176864" cy="22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g24fd2c53884_4_6"/>
          <p:cNvSpPr txBox="1"/>
          <p:nvPr/>
        </p:nvSpPr>
        <p:spPr>
          <a:xfrm>
            <a:off x="8284650" y="4056450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don’t worry, no math is in this workshop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4fd2c53884_3_12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Qiskit fall fest</a:t>
            </a:r>
            <a:endParaRPr/>
          </a:p>
        </p:txBody>
      </p:sp>
      <p:sp>
        <p:nvSpPr>
          <p:cNvPr id="2066" name="Google Shape;2066;g24fd2c53884_3_12"/>
          <p:cNvSpPr txBox="1">
            <a:spLocks noGrp="1"/>
          </p:cNvSpPr>
          <p:nvPr>
            <p:ph type="body" idx="1"/>
          </p:nvPr>
        </p:nvSpPr>
        <p:spPr>
          <a:xfrm>
            <a:off x="6388608" y="1658111"/>
            <a:ext cx="5498700" cy="43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Register form for this workshop: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g24fd2c53884_3_12"/>
          <p:cNvSpPr txBox="1">
            <a:spLocks noGrp="1"/>
          </p:cNvSpPr>
          <p:nvPr>
            <p:ph type="body" idx="2"/>
          </p:nvPr>
        </p:nvSpPr>
        <p:spPr>
          <a:xfrm>
            <a:off x="192858" y="944461"/>
            <a:ext cx="5498700" cy="43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Qiskit Fall Fest consists of quantum computing events organized by students on college campuses/school around the world, with support from IBM Quantum.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more than 60+ community across the world doing the event.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only and the first introduction workshop in malaysia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List of community: (how many recognise name?)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Yale University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UCLA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Cornell University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Korea University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University of Toronto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Stuyvesant High School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and more.. </a:t>
            </a:r>
            <a:r>
              <a:rPr lang="it-IT" u="sng">
                <a:solidFill>
                  <a:schemeClr val="hlink"/>
                </a:solidFill>
                <a:hlinkClick r:id="rId3"/>
              </a:rPr>
              <a:t>https://qiskit.org/events/fall-fest</a:t>
            </a:r>
            <a:r>
              <a:rPr lang="it-IT"/>
              <a:t> </a:t>
            </a:r>
            <a:endParaRPr/>
          </a:p>
        </p:txBody>
      </p:sp>
      <p:pic>
        <p:nvPicPr>
          <p:cNvPr id="2068" name="Google Shape;2068;g24fd2c53884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00" y="2080475"/>
            <a:ext cx="2602450" cy="2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4fd2c53884_5_60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Why Quantum Computing?</a:t>
            </a:r>
            <a:endParaRPr/>
          </a:p>
        </p:txBody>
      </p:sp>
      <p:pic>
        <p:nvPicPr>
          <p:cNvPr id="2074" name="Google Shape;2074;g24fd2c53884_5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" y="798975"/>
            <a:ext cx="3309450" cy="2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g24fd2c53884_5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25" y="798975"/>
            <a:ext cx="3662625" cy="27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g24fd2c53884_5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5" y="798975"/>
            <a:ext cx="5397499" cy="3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g24fd2c53884_5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4" y="3785175"/>
            <a:ext cx="6266913" cy="2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g24fd2c53884_5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087" y="3785175"/>
            <a:ext cx="4753802" cy="2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g24fd2c53884_5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2500" y="1136250"/>
            <a:ext cx="2329650" cy="228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4fd2c53884_3_44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Bits vs Qubits</a:t>
            </a:r>
            <a:endParaRPr/>
          </a:p>
        </p:txBody>
      </p:sp>
      <p:sp>
        <p:nvSpPr>
          <p:cNvPr id="2085" name="Google Shape;2085;g24fd2c53884_3_44"/>
          <p:cNvSpPr txBox="1">
            <a:spLocks noGrp="1"/>
          </p:cNvSpPr>
          <p:nvPr>
            <p:ph type="body" idx="2"/>
          </p:nvPr>
        </p:nvSpPr>
        <p:spPr>
          <a:xfrm>
            <a:off x="205925" y="1260900"/>
            <a:ext cx="4955100" cy="185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what is bits?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400"/>
              <a:t>it can be represent as 0 or 1, its exist in any electronic devices, coined by John Tukey in 1947, and popularized by Claude Shannon information theory paper.</a:t>
            </a:r>
            <a:endParaRPr sz="140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2086" name="Google Shape;2086;g24fd2c53884_3_44"/>
          <p:cNvPicPr preferRelativeResize="0"/>
          <p:nvPr/>
        </p:nvPicPr>
        <p:blipFill rotWithShape="1">
          <a:blip r:embed="rId3">
            <a:alphaModFix/>
          </a:blip>
          <a:srcRect t="15540"/>
          <a:stretch/>
        </p:blipFill>
        <p:spPr>
          <a:xfrm>
            <a:off x="5366825" y="299200"/>
            <a:ext cx="508457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g24fd2c53884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050" y="2461625"/>
            <a:ext cx="2270524" cy="18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g24fd2c53884_3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600" y="2499325"/>
            <a:ext cx="1442750" cy="1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g24fd2c53884_3_44"/>
          <p:cNvSpPr txBox="1"/>
          <p:nvPr/>
        </p:nvSpPr>
        <p:spPr>
          <a:xfrm>
            <a:off x="5460525" y="3942075"/>
            <a:ext cx="30531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blocks sphere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a way to visualize two-level of quantum system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try out: </a:t>
            </a:r>
            <a:r>
              <a:rPr lang="it-IT" sz="10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https://javafxpert.github.io/grok-bloch/</a:t>
            </a: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0" name="Google Shape;2090;g24fd2c53884_3_44"/>
          <p:cNvSpPr txBox="1"/>
          <p:nvPr/>
        </p:nvSpPr>
        <p:spPr>
          <a:xfrm>
            <a:off x="154700" y="2461625"/>
            <a:ext cx="4722900" cy="41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qubits?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its can be represent as |0&gt; or |1&gt;, follow the rule of quantum mechanics.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unlike many classical gates, its reversible and nature probabilistic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three things that make it special: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superposition, hold two states at the same time, when we don’t look at it.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entangled, building a special string connection between qubits.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interference, qubit can affect other qubits it entangled to.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Maybe other special properties hence to be discover!!!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91" name="Google Shape;2091;g24fd2c53884_3_44"/>
          <p:cNvPicPr preferRelativeResize="0"/>
          <p:nvPr/>
        </p:nvPicPr>
        <p:blipFill rotWithShape="1">
          <a:blip r:embed="rId7">
            <a:alphaModFix/>
          </a:blip>
          <a:srcRect t="2310" b="-2310"/>
          <a:stretch/>
        </p:blipFill>
        <p:spPr>
          <a:xfrm>
            <a:off x="7077025" y="2623525"/>
            <a:ext cx="1123200" cy="119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g24fd2c53884_3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500" y="4761925"/>
            <a:ext cx="1546226" cy="1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g24fd2c53884_3_44"/>
          <p:cNvPicPr preferRelativeResize="0"/>
          <p:nvPr/>
        </p:nvPicPr>
        <p:blipFill rotWithShape="1">
          <a:blip r:embed="rId9">
            <a:alphaModFix/>
          </a:blip>
          <a:srcRect t="32106"/>
          <a:stretch/>
        </p:blipFill>
        <p:spPr>
          <a:xfrm>
            <a:off x="5028638" y="6344750"/>
            <a:ext cx="1768874" cy="4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g24fd2c53884_3_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7500" y="4884375"/>
            <a:ext cx="2528610" cy="12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g24fd2c53884_3_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98128" y="4844574"/>
            <a:ext cx="2304647" cy="12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4fd2c53884_2_30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Quantum Circuit?</a:t>
            </a:r>
            <a:endParaRPr/>
          </a:p>
        </p:txBody>
      </p:sp>
      <p:sp>
        <p:nvSpPr>
          <p:cNvPr id="2101" name="Google Shape;2101;g24fd2c53884_2_30"/>
          <p:cNvSpPr txBox="1">
            <a:spLocks noGrp="1"/>
          </p:cNvSpPr>
          <p:nvPr>
            <p:ph type="body" idx="2"/>
          </p:nvPr>
        </p:nvSpPr>
        <p:spPr>
          <a:xfrm>
            <a:off x="142383" y="851661"/>
            <a:ext cx="5498700" cy="433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Its a theoretical model for quantum computation, which consist of three key components:</a:t>
            </a:r>
            <a:endParaRPr/>
          </a:p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States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Gates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measurement</a:t>
            </a:r>
            <a:endParaRPr/>
          </a:p>
        </p:txBody>
      </p:sp>
      <p:pic>
        <p:nvPicPr>
          <p:cNvPr id="2102" name="Google Shape;2102;g24fd2c53884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400" y="331725"/>
            <a:ext cx="3205324" cy="393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g24fd2c53884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258" y="4320924"/>
            <a:ext cx="3205314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g24fd2c53884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7575" y="477577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g24fd2c53884_2_30"/>
          <p:cNvPicPr preferRelativeResize="0"/>
          <p:nvPr/>
        </p:nvPicPr>
        <p:blipFill rotWithShape="1">
          <a:blip r:embed="rId6">
            <a:alphaModFix/>
          </a:blip>
          <a:srcRect t="4122" r="4425"/>
          <a:stretch/>
        </p:blipFill>
        <p:spPr>
          <a:xfrm>
            <a:off x="3108825" y="4593525"/>
            <a:ext cx="2019200" cy="19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g24fd2c53884_2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8327" y="4762549"/>
            <a:ext cx="2702523" cy="1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g24fd2c53884_2_30"/>
          <p:cNvPicPr preferRelativeResize="0"/>
          <p:nvPr/>
        </p:nvPicPr>
        <p:blipFill rotWithShape="1">
          <a:blip r:embed="rId8">
            <a:alphaModFix/>
          </a:blip>
          <a:srcRect l="6515"/>
          <a:stretch/>
        </p:blipFill>
        <p:spPr>
          <a:xfrm>
            <a:off x="8796875" y="927850"/>
            <a:ext cx="3253424" cy="2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g24fd2c53884_2_30"/>
          <p:cNvSpPr txBox="1"/>
          <p:nvPr/>
        </p:nvSpPr>
        <p:spPr>
          <a:xfrm>
            <a:off x="9127075" y="3137150"/>
            <a:ext cx="2499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q-sphere is a way to show all the possibility of multiple qubit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9" name="Google Shape;2109;g24fd2c53884_2_30"/>
          <p:cNvSpPr/>
          <p:nvPr/>
        </p:nvSpPr>
        <p:spPr>
          <a:xfrm>
            <a:off x="5240875" y="5187850"/>
            <a:ext cx="400200" cy="42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0" name="Google Shape;2110;g24fd2c53884_2_30"/>
          <p:cNvSpPr/>
          <p:nvPr/>
        </p:nvSpPr>
        <p:spPr>
          <a:xfrm>
            <a:off x="8485438" y="5187850"/>
            <a:ext cx="400200" cy="42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1" name="Google Shape;2111;g24fd2c53884_2_30"/>
          <p:cNvSpPr txBox="1"/>
          <p:nvPr/>
        </p:nvSpPr>
        <p:spPr>
          <a:xfrm>
            <a:off x="3108825" y="645780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block sphere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2" name="Google Shape;2112;g24fd2c53884_2_30"/>
          <p:cNvSpPr txBox="1"/>
          <p:nvPr/>
        </p:nvSpPr>
        <p:spPr>
          <a:xfrm>
            <a:off x="5728325" y="6165275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entanglement of two qubit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3" name="Google Shape;2113;g24fd2c53884_2_30"/>
          <p:cNvSpPr txBox="1"/>
          <p:nvPr/>
        </p:nvSpPr>
        <p:spPr>
          <a:xfrm>
            <a:off x="8940250" y="640895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obtain probability from multiple shots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14" name="Google Shape;2114;g24fd2c53884_2_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0" y="2505413"/>
            <a:ext cx="4267424" cy="2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g24fd2c53884_2_30"/>
          <p:cNvSpPr/>
          <p:nvPr/>
        </p:nvSpPr>
        <p:spPr>
          <a:xfrm rot="5400000">
            <a:off x="6834025" y="4303700"/>
            <a:ext cx="400200" cy="42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16" name="Google Shape;2116;g24fd2c53884_2_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49" y="4537500"/>
            <a:ext cx="2672088" cy="22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g24fd2c53884_2_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9588" y="1177100"/>
            <a:ext cx="2811275" cy="17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24fd2c53884_5_1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Classical vs Quantum Stack</a:t>
            </a:r>
            <a:endParaRPr/>
          </a:p>
        </p:txBody>
      </p:sp>
      <p:pic>
        <p:nvPicPr>
          <p:cNvPr id="2123" name="Google Shape;2123;g24fd2c53884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3320200"/>
            <a:ext cx="4154049" cy="3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g24fd2c53884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01" y="836825"/>
            <a:ext cx="4817475" cy="2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g24fd2c53884_5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199" y="3640450"/>
            <a:ext cx="6619874" cy="30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g24fd2c53884_5_16"/>
          <p:cNvSpPr txBox="1"/>
          <p:nvPr/>
        </p:nvSpPr>
        <p:spPr>
          <a:xfrm>
            <a:off x="420725" y="2488900"/>
            <a:ext cx="374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Stack show the level of abstraction(programming) to the lowest level of abstraction(transistor)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7" name="Google Shape;2127;g24fd2c53884_5_16"/>
          <p:cNvSpPr txBox="1"/>
          <p:nvPr/>
        </p:nvSpPr>
        <p:spPr>
          <a:xfrm>
            <a:off x="420725" y="1027325"/>
            <a:ext cx="365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Full Stack: the entirety of a computer system or application, comprising both the front end and the back end.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24fd2c53884_3_65"/>
          <p:cNvSpPr txBox="1">
            <a:spLocks noGrp="1"/>
          </p:cNvSpPr>
          <p:nvPr>
            <p:ph type="title"/>
          </p:nvPr>
        </p:nvSpPr>
        <p:spPr>
          <a:xfrm>
            <a:off x="140565" y="109299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Quantum Hardware</a:t>
            </a:r>
            <a:endParaRPr/>
          </a:p>
        </p:txBody>
      </p:sp>
      <p:pic>
        <p:nvPicPr>
          <p:cNvPr id="2133" name="Google Shape;2133;g24fd2c53884_3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1" y="747525"/>
            <a:ext cx="7665275" cy="36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24fd2c53884_3_65"/>
          <p:cNvSpPr txBox="1"/>
          <p:nvPr/>
        </p:nvSpPr>
        <p:spPr>
          <a:xfrm>
            <a:off x="2400975" y="4543425"/>
            <a:ext cx="5251500" cy="22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quantum computer can made out of anything, as long as there is quantum mechanics exist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different hardware got its own advantage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Interesting video to learn more: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Can You Make a Quantum Computer out of Olive Oil?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35" name="Google Shape;2135;g24fd2c53884_3_65"/>
          <p:cNvPicPr preferRelativeResize="0"/>
          <p:nvPr/>
        </p:nvPicPr>
        <p:blipFill rotWithShape="1">
          <a:blip r:embed="rId5">
            <a:alphaModFix/>
          </a:blip>
          <a:srcRect l="15088" r="17644"/>
          <a:stretch/>
        </p:blipFill>
        <p:spPr>
          <a:xfrm>
            <a:off x="7825475" y="747525"/>
            <a:ext cx="400467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g24fd2c53884_3_65"/>
          <p:cNvSpPr txBox="1"/>
          <p:nvPr/>
        </p:nvSpPr>
        <p:spPr>
          <a:xfrm>
            <a:off x="7874000" y="5480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IBM - superconducting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Google &amp; Microsoft - Topology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37" name="Google Shape;2137;g24fd2c53884_3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0" y="4543425"/>
            <a:ext cx="2329650" cy="211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g24fd2c53884_3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4750" y="228600"/>
            <a:ext cx="47625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4fd2c53884_2_36"/>
          <p:cNvSpPr txBox="1">
            <a:spLocks noGrp="1"/>
          </p:cNvSpPr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are the potential application</a:t>
            </a:r>
            <a:endParaRPr/>
          </a:p>
        </p:txBody>
      </p:sp>
      <p:pic>
        <p:nvPicPr>
          <p:cNvPr id="2144" name="Google Shape;2144;g24fd2c53884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8" y="4121478"/>
            <a:ext cx="12192000" cy="246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g24fd2c53884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37" y="4140278"/>
            <a:ext cx="12192000" cy="246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g24fd2c53884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213" y="2892600"/>
            <a:ext cx="6153691" cy="1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g24fd2c53884_2_36"/>
          <p:cNvSpPr txBox="1"/>
          <p:nvPr/>
        </p:nvSpPr>
        <p:spPr>
          <a:xfrm>
            <a:off x="416950" y="1074900"/>
            <a:ext cx="6082200" cy="14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Big-O show the efficiency of quantum algorithm, the goal is design good quantum algorithm that can beat classical algorithm.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48" name="Google Shape;2148;g24fd2c53884_2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090" y="791575"/>
            <a:ext cx="2641278" cy="25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BM Quantum Master (Light)">
  <a:themeElements>
    <a:clrScheme name="IBM Quantum Master (Light)">
      <a:dk1>
        <a:srgbClr val="121619"/>
      </a:dk1>
      <a:lt1>
        <a:srgbClr val="FFFFFF"/>
      </a:lt1>
      <a:dk2>
        <a:srgbClr val="A7A7A7"/>
      </a:dk2>
      <a:lt2>
        <a:srgbClr val="535353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BM Quantum Master (Light)">
  <a:themeElements>
    <a:clrScheme name="IBM Quantum Master (Light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Office PowerPoint</Application>
  <PresentationFormat>Widescreen</PresentationFormat>
  <Paragraphs>137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IBM Plex Sans</vt:lpstr>
      <vt:lpstr>Arial</vt:lpstr>
      <vt:lpstr>Calibri</vt:lpstr>
      <vt:lpstr>IBM Plex Sans Light</vt:lpstr>
      <vt:lpstr>IBM Plex Sans SemiBold</vt:lpstr>
      <vt:lpstr>IBM Quantum Master (Light)</vt:lpstr>
      <vt:lpstr>Taylors Qiskit fall fest </vt:lpstr>
      <vt:lpstr>Who am I?</vt:lpstr>
      <vt:lpstr>What is Qiskit fall fest</vt:lpstr>
      <vt:lpstr>Why Quantum Computing?</vt:lpstr>
      <vt:lpstr>Bits vs Qubits</vt:lpstr>
      <vt:lpstr>What is Quantum Circuit?</vt:lpstr>
      <vt:lpstr>Classical vs Quantum Stack</vt:lpstr>
      <vt:lpstr>Quantum Hardware</vt:lpstr>
      <vt:lpstr>What are the potential application</vt:lpstr>
      <vt:lpstr>Climate change innovation</vt:lpstr>
      <vt:lpstr>Exercise Section !!!(1hr 15min)</vt:lpstr>
      <vt:lpstr>My Quantum journey timeline </vt:lpstr>
      <vt:lpstr>What is qiskit advocate</vt:lpstr>
      <vt:lpstr>Resources &amp; Tutorial &amp; challenge notebook?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Taylors Qiskit fall fest </dc:title>
  <dc:creator>Pierre DC</dc:creator>
  <cp:lastModifiedBy>TAN JUN LIANG</cp:lastModifiedBy>
  <cp:revision>1</cp:revision>
  <dcterms:modified xsi:type="dcterms:W3CDTF">2023-10-20T07:44:54Z</dcterms:modified>
</cp:coreProperties>
</file>